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6"/>
  </p:notesMasterIdLst>
  <p:handoutMasterIdLst>
    <p:handoutMasterId r:id="rId17"/>
  </p:handoutMasterIdLst>
  <p:sldIdLst>
    <p:sldId id="256" r:id="rId2"/>
    <p:sldId id="257" r:id="rId3"/>
    <p:sldId id="288" r:id="rId4"/>
    <p:sldId id="290" r:id="rId5"/>
    <p:sldId id="292" r:id="rId6"/>
    <p:sldId id="294" r:id="rId7"/>
    <p:sldId id="296" r:id="rId8"/>
    <p:sldId id="298" r:id="rId9"/>
    <p:sldId id="300" r:id="rId10"/>
    <p:sldId id="302" r:id="rId11"/>
    <p:sldId id="304" r:id="rId12"/>
    <p:sldId id="306" r:id="rId13"/>
    <p:sldId id="308" r:id="rId14"/>
    <p:sldId id="287" r:id="rId15"/>
  </p:sldIdLst>
  <p:sldSz cx="8640763" cy="4679950"/>
  <p:notesSz cx="6799263" cy="9929813"/>
  <p:defaultTextStyle>
    <a:defPPr>
      <a:defRPr lang="es-ES"/>
    </a:defPPr>
    <a:lvl1pPr marL="0" algn="l" defTabSz="414680" rtl="0" eaLnBrk="1" latinLnBrk="0" hangingPunct="1">
      <a:defRPr sz="816" kern="1200">
        <a:solidFill>
          <a:schemeClr val="tx1"/>
        </a:solidFill>
        <a:latin typeface="+mn-lt"/>
        <a:ea typeface="+mn-ea"/>
        <a:cs typeface="+mn-cs"/>
      </a:defRPr>
    </a:lvl1pPr>
    <a:lvl2pPr marL="207340" algn="l" defTabSz="414680" rtl="0" eaLnBrk="1" latinLnBrk="0" hangingPunct="1">
      <a:defRPr sz="816" kern="1200">
        <a:solidFill>
          <a:schemeClr val="tx1"/>
        </a:solidFill>
        <a:latin typeface="+mn-lt"/>
        <a:ea typeface="+mn-ea"/>
        <a:cs typeface="+mn-cs"/>
      </a:defRPr>
    </a:lvl2pPr>
    <a:lvl3pPr marL="414680" algn="l" defTabSz="414680" rtl="0" eaLnBrk="1" latinLnBrk="0" hangingPunct="1">
      <a:defRPr sz="816" kern="1200">
        <a:solidFill>
          <a:schemeClr val="tx1"/>
        </a:solidFill>
        <a:latin typeface="+mn-lt"/>
        <a:ea typeface="+mn-ea"/>
        <a:cs typeface="+mn-cs"/>
      </a:defRPr>
    </a:lvl3pPr>
    <a:lvl4pPr marL="622021" algn="l" defTabSz="414680" rtl="0" eaLnBrk="1" latinLnBrk="0" hangingPunct="1">
      <a:defRPr sz="816" kern="1200">
        <a:solidFill>
          <a:schemeClr val="tx1"/>
        </a:solidFill>
        <a:latin typeface="+mn-lt"/>
        <a:ea typeface="+mn-ea"/>
        <a:cs typeface="+mn-cs"/>
      </a:defRPr>
    </a:lvl4pPr>
    <a:lvl5pPr marL="829361" algn="l" defTabSz="414680" rtl="0" eaLnBrk="1" latinLnBrk="0" hangingPunct="1">
      <a:defRPr sz="816" kern="1200">
        <a:solidFill>
          <a:schemeClr val="tx1"/>
        </a:solidFill>
        <a:latin typeface="+mn-lt"/>
        <a:ea typeface="+mn-ea"/>
        <a:cs typeface="+mn-cs"/>
      </a:defRPr>
    </a:lvl5pPr>
    <a:lvl6pPr marL="1036701" algn="l" defTabSz="414680" rtl="0" eaLnBrk="1" latinLnBrk="0" hangingPunct="1">
      <a:defRPr sz="816" kern="1200">
        <a:solidFill>
          <a:schemeClr val="tx1"/>
        </a:solidFill>
        <a:latin typeface="+mn-lt"/>
        <a:ea typeface="+mn-ea"/>
        <a:cs typeface="+mn-cs"/>
      </a:defRPr>
    </a:lvl6pPr>
    <a:lvl7pPr marL="1244041" algn="l" defTabSz="414680" rtl="0" eaLnBrk="1" latinLnBrk="0" hangingPunct="1">
      <a:defRPr sz="816" kern="1200">
        <a:solidFill>
          <a:schemeClr val="tx1"/>
        </a:solidFill>
        <a:latin typeface="+mn-lt"/>
        <a:ea typeface="+mn-ea"/>
        <a:cs typeface="+mn-cs"/>
      </a:defRPr>
    </a:lvl7pPr>
    <a:lvl8pPr marL="1451381" algn="l" defTabSz="414680" rtl="0" eaLnBrk="1" latinLnBrk="0" hangingPunct="1">
      <a:defRPr sz="816" kern="1200">
        <a:solidFill>
          <a:schemeClr val="tx1"/>
        </a:solidFill>
        <a:latin typeface="+mn-lt"/>
        <a:ea typeface="+mn-ea"/>
        <a:cs typeface="+mn-cs"/>
      </a:defRPr>
    </a:lvl8pPr>
    <a:lvl9pPr marL="1658722" algn="l" defTabSz="414680" rtl="0" eaLnBrk="1" latinLnBrk="0" hangingPunct="1">
      <a:defRPr sz="816" kern="1200">
        <a:solidFill>
          <a:schemeClr val="tx1"/>
        </a:solidFill>
        <a:latin typeface="+mn-lt"/>
        <a:ea typeface="+mn-ea"/>
        <a:cs typeface="+mn-cs"/>
      </a:defRPr>
    </a:lvl9pPr>
  </p:defaultTextStyle>
  <p:extLst>
    <p:ext uri="{EFAFB233-063F-42B5-8137-9DF3F51BA10A}">
      <p15:sldGuideLst xmlns:p15="http://schemas.microsoft.com/office/powerpoint/2012/main">
        <p15:guide id="2" pos="2722" userDrawn="1">
          <p15:clr>
            <a:srgbClr val="A4A3A4"/>
          </p15:clr>
        </p15:guide>
        <p15:guide id="3" pos="227" userDrawn="1">
          <p15:clr>
            <a:srgbClr val="A4A3A4"/>
          </p15:clr>
        </p15:guide>
        <p15:guide id="4" pos="1157" userDrawn="1">
          <p15:clr>
            <a:srgbClr val="A4A3A4"/>
          </p15:clr>
        </p15:guide>
        <p15:guide id="5" orient="horz" pos="249" userDrawn="1">
          <p15:clr>
            <a:srgbClr val="A4A3A4"/>
          </p15:clr>
        </p15:guide>
        <p15:guide id="7" pos="2495" userDrawn="1">
          <p15:clr>
            <a:srgbClr val="A4A3A4"/>
          </p15:clr>
        </p15:guide>
        <p15:guide id="8" pos="5216" userDrawn="1">
          <p15:clr>
            <a:srgbClr val="A4A3A4"/>
          </p15:clr>
        </p15:guide>
        <p15:guide id="9" pos="2948" userDrawn="1">
          <p15:clr>
            <a:srgbClr val="A4A3A4"/>
          </p15:clr>
        </p15:guide>
        <p15:guide id="10" orient="horz" pos="3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BCBCC"/>
    <a:srgbClr val="F3DF83"/>
    <a:srgbClr val="A1BDE4"/>
    <a:srgbClr val="F8CEAE"/>
    <a:srgbClr val="A7CF8E"/>
    <a:srgbClr val="FDE79C"/>
    <a:srgbClr val="67BAE9"/>
    <a:srgbClr val="A8D7F5"/>
    <a:srgbClr val="EED3DF"/>
    <a:srgbClr val="B4D0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70" autoAdjust="0"/>
    <p:restoredTop sz="96552" autoAdjust="0"/>
  </p:normalViewPr>
  <p:slideViewPr>
    <p:cSldViewPr snapToGrid="0" showGuides="1">
      <p:cViewPr varScale="1">
        <p:scale>
          <a:sx n="160" d="100"/>
          <a:sy n="160" d="100"/>
        </p:scale>
        <p:origin x="1128" y="132"/>
      </p:cViewPr>
      <p:guideLst>
        <p:guide pos="2722"/>
        <p:guide pos="227"/>
        <p:guide pos="1157"/>
        <p:guide orient="horz" pos="249"/>
        <p:guide pos="2495"/>
        <p:guide pos="5216"/>
        <p:guide pos="2948"/>
        <p:guide orient="horz" pos="340"/>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showGuides="1">
      <p:cViewPr varScale="1">
        <p:scale>
          <a:sx n="97" d="100"/>
          <a:sy n="97" d="100"/>
        </p:scale>
        <p:origin x="2792" y="23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39143158-8D54-4327-8699-16AAA0CACF04}" type="datetimeFigureOut">
              <a:rPr lang="es-ES" smtClean="0"/>
              <a:t>17/12/2024</a:t>
            </a:fld>
            <a:endParaRPr lang="es-ES" dirty="0"/>
          </a:p>
        </p:txBody>
      </p:sp>
      <p:sp>
        <p:nvSpPr>
          <p:cNvPr id="4" name="Marcador de pie de página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B5939E27-EAF8-4D1A-A841-8D48AC199687}" type="slidenum">
              <a:rPr lang="es-ES" smtClean="0"/>
              <a:t>‹Nº›</a:t>
            </a:fld>
            <a:endParaRPr lang="es-ES" dirty="0"/>
          </a:p>
        </p:txBody>
      </p:sp>
    </p:spTree>
    <p:extLst>
      <p:ext uri="{BB962C8B-B14F-4D97-AF65-F5344CB8AC3E}">
        <p14:creationId xmlns:p14="http://schemas.microsoft.com/office/powerpoint/2010/main" val="2286673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002E984-54FB-4A57-8381-75768BCA7807}" type="datetimeFigureOut">
              <a:rPr lang="es-ES" smtClean="0"/>
              <a:t>17/12/2024</a:t>
            </a:fld>
            <a:endParaRPr lang="es-ES" dirty="0"/>
          </a:p>
        </p:txBody>
      </p:sp>
      <p:sp>
        <p:nvSpPr>
          <p:cNvPr id="4" name="Marcador de imagen de diapositiva 3"/>
          <p:cNvSpPr>
            <a:spLocks noGrp="1" noRot="1" noChangeAspect="1"/>
          </p:cNvSpPr>
          <p:nvPr>
            <p:ph type="sldImg" idx="2"/>
          </p:nvPr>
        </p:nvSpPr>
        <p:spPr>
          <a:xfrm>
            <a:off x="306388" y="1241425"/>
            <a:ext cx="6186487" cy="3351213"/>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BF243746-7432-46B7-B4A5-399EF88DE392}" type="slidenum">
              <a:rPr lang="es-ES" smtClean="0"/>
              <a:t>‹Nº›</a:t>
            </a:fld>
            <a:endParaRPr lang="es-ES" dirty="0"/>
          </a:p>
        </p:txBody>
      </p:sp>
    </p:spTree>
    <p:extLst>
      <p:ext uri="{BB962C8B-B14F-4D97-AF65-F5344CB8AC3E}">
        <p14:creationId xmlns:p14="http://schemas.microsoft.com/office/powerpoint/2010/main" val="2408124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06388" y="1241425"/>
            <a:ext cx="6186487" cy="3351213"/>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F243746-7432-46B7-B4A5-399EF88DE392}" type="slidenum">
              <a:rPr lang="es-ES" smtClean="0"/>
              <a:t>1</a:t>
            </a:fld>
            <a:endParaRPr lang="es-ES" dirty="0"/>
          </a:p>
        </p:txBody>
      </p:sp>
    </p:spTree>
    <p:extLst>
      <p:ext uri="{BB962C8B-B14F-4D97-AF65-F5344CB8AC3E}">
        <p14:creationId xmlns:p14="http://schemas.microsoft.com/office/powerpoint/2010/main" val="1233975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10</a:t>
            </a:fld>
            <a:endParaRPr lang="es-ES" dirty="0"/>
          </a:p>
        </p:txBody>
      </p:sp>
    </p:spTree>
    <p:extLst>
      <p:ext uri="{BB962C8B-B14F-4D97-AF65-F5344CB8AC3E}">
        <p14:creationId xmlns:p14="http://schemas.microsoft.com/office/powerpoint/2010/main" val="2380163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11</a:t>
            </a:fld>
            <a:endParaRPr lang="es-ES" dirty="0"/>
          </a:p>
        </p:txBody>
      </p:sp>
    </p:spTree>
    <p:extLst>
      <p:ext uri="{BB962C8B-B14F-4D97-AF65-F5344CB8AC3E}">
        <p14:creationId xmlns:p14="http://schemas.microsoft.com/office/powerpoint/2010/main" val="1314218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12</a:t>
            </a:fld>
            <a:endParaRPr lang="es-ES" dirty="0"/>
          </a:p>
        </p:txBody>
      </p:sp>
    </p:spTree>
    <p:extLst>
      <p:ext uri="{BB962C8B-B14F-4D97-AF65-F5344CB8AC3E}">
        <p14:creationId xmlns:p14="http://schemas.microsoft.com/office/powerpoint/2010/main" val="973345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13</a:t>
            </a:fld>
            <a:endParaRPr lang="es-ES" dirty="0"/>
          </a:p>
        </p:txBody>
      </p:sp>
    </p:spTree>
    <p:extLst>
      <p:ext uri="{BB962C8B-B14F-4D97-AF65-F5344CB8AC3E}">
        <p14:creationId xmlns:p14="http://schemas.microsoft.com/office/powerpoint/2010/main" val="2999547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14</a:t>
            </a:fld>
            <a:endParaRPr lang="es-ES" dirty="0"/>
          </a:p>
        </p:txBody>
      </p:sp>
    </p:spTree>
    <p:extLst>
      <p:ext uri="{BB962C8B-B14F-4D97-AF65-F5344CB8AC3E}">
        <p14:creationId xmlns:p14="http://schemas.microsoft.com/office/powerpoint/2010/main" val="338679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2</a:t>
            </a:fld>
            <a:endParaRPr lang="es-ES" dirty="0"/>
          </a:p>
        </p:txBody>
      </p:sp>
    </p:spTree>
    <p:extLst>
      <p:ext uri="{BB962C8B-B14F-4D97-AF65-F5344CB8AC3E}">
        <p14:creationId xmlns:p14="http://schemas.microsoft.com/office/powerpoint/2010/main" val="85528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3</a:t>
            </a:fld>
            <a:endParaRPr lang="es-ES" dirty="0"/>
          </a:p>
        </p:txBody>
      </p:sp>
    </p:spTree>
    <p:extLst>
      <p:ext uri="{BB962C8B-B14F-4D97-AF65-F5344CB8AC3E}">
        <p14:creationId xmlns:p14="http://schemas.microsoft.com/office/powerpoint/2010/main" val="368271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4</a:t>
            </a:fld>
            <a:endParaRPr lang="es-ES" dirty="0"/>
          </a:p>
        </p:txBody>
      </p:sp>
    </p:spTree>
    <p:extLst>
      <p:ext uri="{BB962C8B-B14F-4D97-AF65-F5344CB8AC3E}">
        <p14:creationId xmlns:p14="http://schemas.microsoft.com/office/powerpoint/2010/main" val="3718471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5</a:t>
            </a:fld>
            <a:endParaRPr lang="es-ES" dirty="0"/>
          </a:p>
        </p:txBody>
      </p:sp>
    </p:spTree>
    <p:extLst>
      <p:ext uri="{BB962C8B-B14F-4D97-AF65-F5344CB8AC3E}">
        <p14:creationId xmlns:p14="http://schemas.microsoft.com/office/powerpoint/2010/main" val="278369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6</a:t>
            </a:fld>
            <a:endParaRPr lang="es-ES" dirty="0"/>
          </a:p>
        </p:txBody>
      </p:sp>
    </p:spTree>
    <p:extLst>
      <p:ext uri="{BB962C8B-B14F-4D97-AF65-F5344CB8AC3E}">
        <p14:creationId xmlns:p14="http://schemas.microsoft.com/office/powerpoint/2010/main" val="272473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7</a:t>
            </a:fld>
            <a:endParaRPr lang="es-ES" dirty="0"/>
          </a:p>
        </p:txBody>
      </p:sp>
    </p:spTree>
    <p:extLst>
      <p:ext uri="{BB962C8B-B14F-4D97-AF65-F5344CB8AC3E}">
        <p14:creationId xmlns:p14="http://schemas.microsoft.com/office/powerpoint/2010/main" val="2441432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8</a:t>
            </a:fld>
            <a:endParaRPr lang="es-ES" dirty="0"/>
          </a:p>
        </p:txBody>
      </p:sp>
    </p:spTree>
    <p:extLst>
      <p:ext uri="{BB962C8B-B14F-4D97-AF65-F5344CB8AC3E}">
        <p14:creationId xmlns:p14="http://schemas.microsoft.com/office/powerpoint/2010/main" val="2475256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9</a:t>
            </a:fld>
            <a:endParaRPr lang="es-ES" dirty="0"/>
          </a:p>
        </p:txBody>
      </p:sp>
    </p:spTree>
    <p:extLst>
      <p:ext uri="{BB962C8B-B14F-4D97-AF65-F5344CB8AC3E}">
        <p14:creationId xmlns:p14="http://schemas.microsoft.com/office/powerpoint/2010/main" val="1944425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3_Diapositiva de título">
    <p:spTree>
      <p:nvGrpSpPr>
        <p:cNvPr id="1" name=""/>
        <p:cNvGrpSpPr/>
        <p:nvPr/>
      </p:nvGrpSpPr>
      <p:grpSpPr>
        <a:xfrm>
          <a:off x="0" y="0"/>
          <a:ext cx="0" cy="0"/>
          <a:chOff x="0" y="0"/>
          <a:chExt cx="0" cy="0"/>
        </a:xfrm>
      </p:grpSpPr>
      <p:sp>
        <p:nvSpPr>
          <p:cNvPr id="274" name="Rectángulo 273">
            <a:extLst>
              <a:ext uri="{FF2B5EF4-FFF2-40B4-BE49-F238E27FC236}">
                <a16:creationId xmlns:a16="http://schemas.microsoft.com/office/drawing/2014/main" id="{8C543F95-E9E4-4E2D-71CE-5D841AA914E6}"/>
              </a:ext>
            </a:extLst>
          </p:cNvPr>
          <p:cNvSpPr/>
          <p:nvPr userDrawn="1"/>
        </p:nvSpPr>
        <p:spPr>
          <a:xfrm>
            <a:off x="4047070" y="0"/>
            <a:ext cx="4669889" cy="4679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5" name="Rectángulo 274">
            <a:extLst>
              <a:ext uri="{FF2B5EF4-FFF2-40B4-BE49-F238E27FC236}">
                <a16:creationId xmlns:a16="http://schemas.microsoft.com/office/drawing/2014/main" id="{8EEDCD68-ACFE-F3D6-DF78-6595BCABCB47}"/>
              </a:ext>
            </a:extLst>
          </p:cNvPr>
          <p:cNvSpPr/>
          <p:nvPr userDrawn="1"/>
        </p:nvSpPr>
        <p:spPr>
          <a:xfrm>
            <a:off x="4096146" y="0"/>
            <a:ext cx="4319588" cy="4679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dirty="0"/>
          </a:p>
        </p:txBody>
      </p:sp>
      <p:sp>
        <p:nvSpPr>
          <p:cNvPr id="276" name="CuadroTexto 275">
            <a:extLst>
              <a:ext uri="{FF2B5EF4-FFF2-40B4-BE49-F238E27FC236}">
                <a16:creationId xmlns:a16="http://schemas.microsoft.com/office/drawing/2014/main" id="{6094DB4A-CB5B-D4AE-9140-29DD6A175590}"/>
              </a:ext>
            </a:extLst>
          </p:cNvPr>
          <p:cNvSpPr txBox="1"/>
          <p:nvPr userDrawn="1"/>
        </p:nvSpPr>
        <p:spPr>
          <a:xfrm>
            <a:off x="4257438" y="1116118"/>
            <a:ext cx="678724" cy="105478"/>
          </a:xfrm>
          <a:prstGeom prst="rect">
            <a:avLst/>
          </a:prstGeom>
          <a:noFill/>
        </p:spPr>
        <p:txBody>
          <a:bodyPr wrap="square" lIns="0" tIns="0" rIns="0" bIns="0" rtlCol="0">
            <a:spAutoFit/>
          </a:bodyPr>
          <a:lstStyle/>
          <a:p>
            <a:pPr marL="0" marR="0" lvl="0" indent="0" algn="l" defTabSz="414680" rtl="0" eaLnBrk="1" fontAlgn="auto" latinLnBrk="0" hangingPunct="1">
              <a:lnSpc>
                <a:spcPts val="930"/>
              </a:lnSpc>
              <a:spcBef>
                <a:spcPts val="0"/>
              </a:spcBef>
              <a:spcAft>
                <a:spcPts val="300"/>
              </a:spcAft>
              <a:buClrTx/>
              <a:buSzTx/>
              <a:buFontTx/>
              <a:buNone/>
              <a:tabLst/>
              <a:defRPr/>
            </a:pPr>
            <a:r>
              <a:rPr lang="es-ES" sz="650" b="1" spc="0" baseline="0" dirty="0">
                <a:solidFill>
                  <a:schemeClr val="accent1"/>
                </a:solidFill>
                <a:latin typeface="Arial" panose="020B0604020202020204" pitchFamily="34" charset="0"/>
                <a:cs typeface="Arial" panose="020B0604020202020204" pitchFamily="34" charset="0"/>
              </a:rPr>
              <a:t>Liquidaciones:</a:t>
            </a:r>
            <a:endParaRPr lang="es-ES" sz="650" spc="0" baseline="0" dirty="0">
              <a:solidFill>
                <a:schemeClr val="bg2">
                  <a:lumMod val="50000"/>
                </a:schemeClr>
              </a:solidFill>
              <a:latin typeface="Arial" panose="020B0604020202020204" pitchFamily="34" charset="0"/>
              <a:cs typeface="Arial" panose="020B0604020202020204" pitchFamily="34" charset="0"/>
            </a:endParaRPr>
          </a:p>
        </p:txBody>
      </p:sp>
      <p:sp>
        <p:nvSpPr>
          <p:cNvPr id="277" name="Rectángulo redondeado 195">
            <a:extLst>
              <a:ext uri="{FF2B5EF4-FFF2-40B4-BE49-F238E27FC236}">
                <a16:creationId xmlns:a16="http://schemas.microsoft.com/office/drawing/2014/main" id="{2B0712CD-2C5A-888F-6A39-97F074DE044E}"/>
              </a:ext>
            </a:extLst>
          </p:cNvPr>
          <p:cNvSpPr/>
          <p:nvPr userDrawn="1"/>
        </p:nvSpPr>
        <p:spPr>
          <a:xfrm>
            <a:off x="258897" y="1141309"/>
            <a:ext cx="3598862" cy="2773362"/>
          </a:xfrm>
          <a:prstGeom prst="roundRect">
            <a:avLst>
              <a:gd name="adj" fmla="val 0"/>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spc="-30" dirty="0">
              <a:solidFill>
                <a:srgbClr val="006699"/>
              </a:solidFill>
            </a:endParaRPr>
          </a:p>
        </p:txBody>
      </p:sp>
      <p:cxnSp>
        <p:nvCxnSpPr>
          <p:cNvPr id="278" name="Conector recto 277">
            <a:extLst>
              <a:ext uri="{FF2B5EF4-FFF2-40B4-BE49-F238E27FC236}">
                <a16:creationId xmlns:a16="http://schemas.microsoft.com/office/drawing/2014/main" id="{DABAD1D9-3F91-5AA0-F487-11AC8960A292}"/>
              </a:ext>
            </a:extLst>
          </p:cNvPr>
          <p:cNvCxnSpPr/>
          <p:nvPr userDrawn="1"/>
        </p:nvCxnSpPr>
        <p:spPr>
          <a:xfrm flipV="1">
            <a:off x="772226"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9" name="Conector recto 278">
            <a:extLst>
              <a:ext uri="{FF2B5EF4-FFF2-40B4-BE49-F238E27FC236}">
                <a16:creationId xmlns:a16="http://schemas.microsoft.com/office/drawing/2014/main" id="{8D2A8A86-0DCD-25F9-781D-E643BF444CA5}"/>
              </a:ext>
            </a:extLst>
          </p:cNvPr>
          <p:cNvCxnSpPr/>
          <p:nvPr userDrawn="1"/>
        </p:nvCxnSpPr>
        <p:spPr>
          <a:xfrm flipV="1">
            <a:off x="128634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0" name="Conector recto 279">
            <a:extLst>
              <a:ext uri="{FF2B5EF4-FFF2-40B4-BE49-F238E27FC236}">
                <a16:creationId xmlns:a16="http://schemas.microsoft.com/office/drawing/2014/main" id="{16A131C2-7ED7-92F3-B436-E8BAF14C4138}"/>
              </a:ext>
            </a:extLst>
          </p:cNvPr>
          <p:cNvCxnSpPr/>
          <p:nvPr userDrawn="1"/>
        </p:nvCxnSpPr>
        <p:spPr>
          <a:xfrm flipV="1">
            <a:off x="1800472"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1" name="Conector recto 280">
            <a:extLst>
              <a:ext uri="{FF2B5EF4-FFF2-40B4-BE49-F238E27FC236}">
                <a16:creationId xmlns:a16="http://schemas.microsoft.com/office/drawing/2014/main" id="{2E2ECDDE-8C95-E1DD-F220-882455F66BB9}"/>
              </a:ext>
            </a:extLst>
          </p:cNvPr>
          <p:cNvCxnSpPr/>
          <p:nvPr userDrawn="1"/>
        </p:nvCxnSpPr>
        <p:spPr>
          <a:xfrm flipV="1">
            <a:off x="2314595"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2" name="Conector recto 281">
            <a:extLst>
              <a:ext uri="{FF2B5EF4-FFF2-40B4-BE49-F238E27FC236}">
                <a16:creationId xmlns:a16="http://schemas.microsoft.com/office/drawing/2014/main" id="{15FC351A-50C5-9914-7924-17AE47E0E245}"/>
              </a:ext>
            </a:extLst>
          </p:cNvPr>
          <p:cNvCxnSpPr/>
          <p:nvPr userDrawn="1"/>
        </p:nvCxnSpPr>
        <p:spPr>
          <a:xfrm flipV="1">
            <a:off x="2828718"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3" name="Conector recto 282">
            <a:extLst>
              <a:ext uri="{FF2B5EF4-FFF2-40B4-BE49-F238E27FC236}">
                <a16:creationId xmlns:a16="http://schemas.microsoft.com/office/drawing/2014/main" id="{17A2A393-B1F4-9803-059E-388E9697D398}"/>
              </a:ext>
            </a:extLst>
          </p:cNvPr>
          <p:cNvCxnSpPr/>
          <p:nvPr userDrawn="1"/>
        </p:nvCxnSpPr>
        <p:spPr>
          <a:xfrm flipV="1">
            <a:off x="3342841"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4" name="Conector recto 283">
            <a:extLst>
              <a:ext uri="{FF2B5EF4-FFF2-40B4-BE49-F238E27FC236}">
                <a16:creationId xmlns:a16="http://schemas.microsoft.com/office/drawing/2014/main" id="{DAC21505-7C8C-B97C-246C-01FB5D95E8E4}"/>
              </a:ext>
            </a:extLst>
          </p:cNvPr>
          <p:cNvCxnSpPr/>
          <p:nvPr userDrawn="1"/>
        </p:nvCxnSpPr>
        <p:spPr>
          <a:xfrm>
            <a:off x="258103" y="2205465"/>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7" name="Conector recto 286">
            <a:extLst>
              <a:ext uri="{FF2B5EF4-FFF2-40B4-BE49-F238E27FC236}">
                <a16:creationId xmlns:a16="http://schemas.microsoft.com/office/drawing/2014/main" id="{F38E8EE8-2B8E-186A-CAF2-1E3D2141B210}"/>
              </a:ext>
            </a:extLst>
          </p:cNvPr>
          <p:cNvCxnSpPr/>
          <p:nvPr userDrawn="1"/>
        </p:nvCxnSpPr>
        <p:spPr>
          <a:xfrm>
            <a:off x="258103" y="2632767"/>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8" name="Conector recto 287">
            <a:extLst>
              <a:ext uri="{FF2B5EF4-FFF2-40B4-BE49-F238E27FC236}">
                <a16:creationId xmlns:a16="http://schemas.microsoft.com/office/drawing/2014/main" id="{42399065-2BEE-BD3F-3965-08BBE3D0EEF0}"/>
              </a:ext>
            </a:extLst>
          </p:cNvPr>
          <p:cNvCxnSpPr/>
          <p:nvPr userDrawn="1"/>
        </p:nvCxnSpPr>
        <p:spPr>
          <a:xfrm>
            <a:off x="258897" y="1778163"/>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9" name="CuadroTexto 288">
            <a:extLst>
              <a:ext uri="{FF2B5EF4-FFF2-40B4-BE49-F238E27FC236}">
                <a16:creationId xmlns:a16="http://schemas.microsoft.com/office/drawing/2014/main" id="{4A102C25-121A-98E6-1671-5989065CAE7F}"/>
              </a:ext>
            </a:extLst>
          </p:cNvPr>
          <p:cNvSpPr txBox="1"/>
          <p:nvPr userDrawn="1"/>
        </p:nvSpPr>
        <p:spPr>
          <a:xfrm>
            <a:off x="25810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290" name="CuadroTexto 289">
            <a:extLst>
              <a:ext uri="{FF2B5EF4-FFF2-40B4-BE49-F238E27FC236}">
                <a16:creationId xmlns:a16="http://schemas.microsoft.com/office/drawing/2014/main" id="{4307A745-F2D0-68C7-7E8F-4B9C8F7EAF28}"/>
              </a:ext>
            </a:extLst>
          </p:cNvPr>
          <p:cNvSpPr txBox="1"/>
          <p:nvPr userDrawn="1"/>
        </p:nvSpPr>
        <p:spPr>
          <a:xfrm>
            <a:off x="767693"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291" name="CuadroTexto 290">
            <a:extLst>
              <a:ext uri="{FF2B5EF4-FFF2-40B4-BE49-F238E27FC236}">
                <a16:creationId xmlns:a16="http://schemas.microsoft.com/office/drawing/2014/main" id="{84ED34C9-A39C-1C08-9113-91F7DA3988F4}"/>
              </a:ext>
            </a:extLst>
          </p:cNvPr>
          <p:cNvSpPr txBox="1"/>
          <p:nvPr userDrawn="1"/>
        </p:nvSpPr>
        <p:spPr>
          <a:xfrm>
            <a:off x="1282043" y="1160013"/>
            <a:ext cx="515937" cy="153888"/>
          </a:xfrm>
          <a:prstGeom prst="rect">
            <a:avLst/>
          </a:prstGeom>
          <a:noFill/>
        </p:spPr>
        <p:txBody>
          <a:bodyPr wrap="square" lIns="0" tIns="0" rIns="0" bIns="0" rtlCol="0">
            <a:spAutoFit/>
          </a:bodyPr>
          <a:lstStyle/>
          <a:p>
            <a:pPr algn="ctr"/>
            <a:r>
              <a:rPr lang="es-ES" sz="1000" spc="100" baseline="0" dirty="0">
                <a:solidFill>
                  <a:schemeClr val="accent1"/>
                </a:solidFill>
                <a:latin typeface="Documan" pitchFamily="50" charset="0"/>
                <a:cs typeface="Documan" pitchFamily="50" charset="0"/>
              </a:rPr>
              <a:t>MI</a:t>
            </a:r>
          </a:p>
        </p:txBody>
      </p:sp>
      <p:sp>
        <p:nvSpPr>
          <p:cNvPr id="292" name="CuadroTexto 291">
            <a:extLst>
              <a:ext uri="{FF2B5EF4-FFF2-40B4-BE49-F238E27FC236}">
                <a16:creationId xmlns:a16="http://schemas.microsoft.com/office/drawing/2014/main" id="{550EBFF9-E541-CD2B-1555-4D079D3F5A66}"/>
              </a:ext>
            </a:extLst>
          </p:cNvPr>
          <p:cNvSpPr txBox="1"/>
          <p:nvPr userDrawn="1"/>
        </p:nvSpPr>
        <p:spPr>
          <a:xfrm>
            <a:off x="1800361"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293" name="CuadroTexto 292">
            <a:extLst>
              <a:ext uri="{FF2B5EF4-FFF2-40B4-BE49-F238E27FC236}">
                <a16:creationId xmlns:a16="http://schemas.microsoft.com/office/drawing/2014/main" id="{932CBE86-E155-0952-7A56-3C4A8950979B}"/>
              </a:ext>
            </a:extLst>
          </p:cNvPr>
          <p:cNvSpPr txBox="1"/>
          <p:nvPr userDrawn="1"/>
        </p:nvSpPr>
        <p:spPr>
          <a:xfrm>
            <a:off x="230995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sp>
        <p:nvSpPr>
          <p:cNvPr id="295" name="CuadroTexto 294">
            <a:extLst>
              <a:ext uri="{FF2B5EF4-FFF2-40B4-BE49-F238E27FC236}">
                <a16:creationId xmlns:a16="http://schemas.microsoft.com/office/drawing/2014/main" id="{4A5E6E91-4488-B55A-90A4-CD299FA65ADF}"/>
              </a:ext>
            </a:extLst>
          </p:cNvPr>
          <p:cNvSpPr txBox="1"/>
          <p:nvPr userDrawn="1"/>
        </p:nvSpPr>
        <p:spPr>
          <a:xfrm>
            <a:off x="3341031"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D</a:t>
            </a:r>
          </a:p>
        </p:txBody>
      </p:sp>
      <p:cxnSp>
        <p:nvCxnSpPr>
          <p:cNvPr id="296" name="Conector recto 295">
            <a:extLst>
              <a:ext uri="{FF2B5EF4-FFF2-40B4-BE49-F238E27FC236}">
                <a16:creationId xmlns:a16="http://schemas.microsoft.com/office/drawing/2014/main" id="{89B31A67-B39C-7BA3-160A-82A85963B5E3}"/>
              </a:ext>
            </a:extLst>
          </p:cNvPr>
          <p:cNvCxnSpPr/>
          <p:nvPr userDrawn="1"/>
        </p:nvCxnSpPr>
        <p:spPr>
          <a:xfrm>
            <a:off x="256912" y="3060069"/>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7" name="Conector recto 296">
            <a:extLst>
              <a:ext uri="{FF2B5EF4-FFF2-40B4-BE49-F238E27FC236}">
                <a16:creationId xmlns:a16="http://schemas.microsoft.com/office/drawing/2014/main" id="{89FA8323-86E0-954F-3C9E-A05A1E919055}"/>
              </a:ext>
            </a:extLst>
          </p:cNvPr>
          <p:cNvCxnSpPr/>
          <p:nvPr userDrawn="1"/>
        </p:nvCxnSpPr>
        <p:spPr>
          <a:xfrm>
            <a:off x="258103" y="3487371"/>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8" name="CuadroTexto 297">
            <a:extLst>
              <a:ext uri="{FF2B5EF4-FFF2-40B4-BE49-F238E27FC236}">
                <a16:creationId xmlns:a16="http://schemas.microsoft.com/office/drawing/2014/main" id="{84F75240-ADD8-3569-F1AB-ADFF17020E68}"/>
              </a:ext>
            </a:extLst>
          </p:cNvPr>
          <p:cNvSpPr txBox="1"/>
          <p:nvPr userDrawn="1"/>
        </p:nvSpPr>
        <p:spPr>
          <a:xfrm>
            <a:off x="25493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299" name="CuadroTexto 298">
            <a:extLst>
              <a:ext uri="{FF2B5EF4-FFF2-40B4-BE49-F238E27FC236}">
                <a16:creationId xmlns:a16="http://schemas.microsoft.com/office/drawing/2014/main" id="{440A9974-49D9-F846-1B0C-FB54E3CEB222}"/>
              </a:ext>
            </a:extLst>
          </p:cNvPr>
          <p:cNvSpPr txBox="1"/>
          <p:nvPr userDrawn="1"/>
        </p:nvSpPr>
        <p:spPr>
          <a:xfrm>
            <a:off x="764518"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300" name="CuadroTexto 299">
            <a:extLst>
              <a:ext uri="{FF2B5EF4-FFF2-40B4-BE49-F238E27FC236}">
                <a16:creationId xmlns:a16="http://schemas.microsoft.com/office/drawing/2014/main" id="{8666E5FE-EB55-AC1B-05C8-0A61FEBFB55C}"/>
              </a:ext>
            </a:extLst>
          </p:cNvPr>
          <p:cNvSpPr txBox="1"/>
          <p:nvPr userDrawn="1"/>
        </p:nvSpPr>
        <p:spPr>
          <a:xfrm>
            <a:off x="1797186"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301" name="CuadroTexto 300">
            <a:extLst>
              <a:ext uri="{FF2B5EF4-FFF2-40B4-BE49-F238E27FC236}">
                <a16:creationId xmlns:a16="http://schemas.microsoft.com/office/drawing/2014/main" id="{33A65BE4-350D-1C95-F6A3-D38AF4F748E0}"/>
              </a:ext>
            </a:extLst>
          </p:cNvPr>
          <p:cNvSpPr txBox="1"/>
          <p:nvPr userDrawn="1"/>
        </p:nvSpPr>
        <p:spPr>
          <a:xfrm>
            <a:off x="230677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cxnSp>
        <p:nvCxnSpPr>
          <p:cNvPr id="303" name="Conector recto 302">
            <a:extLst>
              <a:ext uri="{FF2B5EF4-FFF2-40B4-BE49-F238E27FC236}">
                <a16:creationId xmlns:a16="http://schemas.microsoft.com/office/drawing/2014/main" id="{786280D6-F8ED-5E6A-68F0-F3E019E9CFE1}"/>
              </a:ext>
            </a:extLst>
          </p:cNvPr>
          <p:cNvCxnSpPr/>
          <p:nvPr userDrawn="1"/>
        </p:nvCxnSpPr>
        <p:spPr>
          <a:xfrm flipV="1">
            <a:off x="258897"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4" name="Conector recto 303">
            <a:extLst>
              <a:ext uri="{FF2B5EF4-FFF2-40B4-BE49-F238E27FC236}">
                <a16:creationId xmlns:a16="http://schemas.microsoft.com/office/drawing/2014/main" id="{EA1A9346-40B2-B952-EE81-1C5EFA40A48D}"/>
              </a:ext>
            </a:extLst>
          </p:cNvPr>
          <p:cNvCxnSpPr>
            <a:cxnSpLocks/>
          </p:cNvCxnSpPr>
          <p:nvPr userDrawn="1"/>
        </p:nvCxnSpPr>
        <p:spPr>
          <a:xfrm flipV="1">
            <a:off x="3855774"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5" name="CuadroTexto 304">
            <a:extLst>
              <a:ext uri="{FF2B5EF4-FFF2-40B4-BE49-F238E27FC236}">
                <a16:creationId xmlns:a16="http://schemas.microsoft.com/office/drawing/2014/main" id="{EADF16A6-C322-0611-3ABF-038E64166D1C}"/>
              </a:ext>
            </a:extLst>
          </p:cNvPr>
          <p:cNvSpPr txBox="1"/>
          <p:nvPr userDrawn="1"/>
        </p:nvSpPr>
        <p:spPr>
          <a:xfrm>
            <a:off x="254930" y="220895"/>
            <a:ext cx="2597388" cy="153888"/>
          </a:xfrm>
          <a:prstGeom prst="rect">
            <a:avLst/>
          </a:prstGeom>
          <a:noFill/>
        </p:spPr>
        <p:txBody>
          <a:bodyPr wrap="square" lIns="0" tIns="0" rIns="0" bIns="0" rtlCol="0">
            <a:spAutoFit/>
          </a:bodyPr>
          <a:lstStyle/>
          <a:p>
            <a:pPr algn="l"/>
            <a:r>
              <a:rPr lang="es-ES" sz="1000" spc="30" dirty="0">
                <a:solidFill>
                  <a:schemeClr val="bg1">
                    <a:lumMod val="50000"/>
                  </a:schemeClr>
                </a:solidFill>
                <a:latin typeface="Documan Light" pitchFamily="50" charset="0"/>
                <a:cs typeface="Documan Light" pitchFamily="50" charset="0"/>
              </a:rPr>
              <a:t>Calendario 2025</a:t>
            </a:r>
          </a:p>
        </p:txBody>
      </p:sp>
      <p:sp>
        <p:nvSpPr>
          <p:cNvPr id="306" name="CuadroTexto 305">
            <a:extLst>
              <a:ext uri="{FF2B5EF4-FFF2-40B4-BE49-F238E27FC236}">
                <a16:creationId xmlns:a16="http://schemas.microsoft.com/office/drawing/2014/main" id="{59440E2A-3BF2-B4BA-078F-73F1D75E4A98}"/>
              </a:ext>
            </a:extLst>
          </p:cNvPr>
          <p:cNvSpPr txBox="1"/>
          <p:nvPr userDrawn="1"/>
        </p:nvSpPr>
        <p:spPr>
          <a:xfrm>
            <a:off x="254930" y="357956"/>
            <a:ext cx="3838232" cy="181332"/>
          </a:xfrm>
          <a:prstGeom prst="rect">
            <a:avLst/>
          </a:prstGeom>
          <a:noFill/>
        </p:spPr>
        <p:txBody>
          <a:bodyPr wrap="square" lIns="0" tIns="0" rIns="0" bIns="0" rtlCol="0">
            <a:spAutoFit/>
          </a:bodyPr>
          <a:lstStyle/>
          <a:p>
            <a:pPr algn="l">
              <a:lnSpc>
                <a:spcPts val="1600"/>
              </a:lnSpc>
              <a:spcBef>
                <a:spcPts val="200"/>
              </a:spcBef>
            </a:pPr>
            <a:r>
              <a:rPr lang="es-ES" sz="1000" spc="30" dirty="0">
                <a:solidFill>
                  <a:schemeClr val="bg1">
                    <a:lumMod val="50000"/>
                  </a:schemeClr>
                </a:solidFill>
                <a:latin typeface="Documan Light" pitchFamily="50" charset="0"/>
                <a:cs typeface="Documan Light" pitchFamily="50" charset="0"/>
              </a:rPr>
              <a:t>Publicaciones en el Sistema de Liquidaciones</a:t>
            </a:r>
          </a:p>
        </p:txBody>
      </p:sp>
      <p:cxnSp>
        <p:nvCxnSpPr>
          <p:cNvPr id="308" name="Conector recto 307">
            <a:extLst>
              <a:ext uri="{FF2B5EF4-FFF2-40B4-BE49-F238E27FC236}">
                <a16:creationId xmlns:a16="http://schemas.microsoft.com/office/drawing/2014/main" id="{0DE3477C-C0FF-889E-6EB9-C22AA1E86727}"/>
              </a:ext>
            </a:extLst>
          </p:cNvPr>
          <p:cNvCxnSpPr/>
          <p:nvPr userDrawn="1"/>
        </p:nvCxnSpPr>
        <p:spPr>
          <a:xfrm>
            <a:off x="258897" y="1344712"/>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9" name="CuadroTexto 308">
            <a:extLst>
              <a:ext uri="{FF2B5EF4-FFF2-40B4-BE49-F238E27FC236}">
                <a16:creationId xmlns:a16="http://schemas.microsoft.com/office/drawing/2014/main" id="{752C1866-CCD3-3099-2405-FC263B183374}"/>
              </a:ext>
            </a:extLst>
          </p:cNvPr>
          <p:cNvSpPr txBox="1"/>
          <p:nvPr userDrawn="1"/>
        </p:nvSpPr>
        <p:spPr>
          <a:xfrm>
            <a:off x="4861405" y="1128645"/>
            <a:ext cx="678724" cy="325730"/>
          </a:xfrm>
          <a:prstGeom prst="rect">
            <a:avLst/>
          </a:prstGeom>
          <a:noFill/>
        </p:spPr>
        <p:txBody>
          <a:bodyPr wrap="square" lIns="0" tIns="0" rIns="0" bIns="0" rtlCol="0">
            <a:spAutoFit/>
          </a:bodyPr>
          <a:lstStyle/>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1. Liquidación</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Inicial Provisional</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Primera</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0" name="CuadroTexto 309">
            <a:extLst>
              <a:ext uri="{FF2B5EF4-FFF2-40B4-BE49-F238E27FC236}">
                <a16:creationId xmlns:a16="http://schemas.microsoft.com/office/drawing/2014/main" id="{C335941F-74B6-D6B6-A8F4-5F56D5825771}"/>
              </a:ext>
            </a:extLst>
          </p:cNvPr>
          <p:cNvSpPr txBox="1"/>
          <p:nvPr userDrawn="1"/>
        </p:nvSpPr>
        <p:spPr>
          <a:xfrm>
            <a:off x="5557797" y="1128645"/>
            <a:ext cx="678724" cy="325730"/>
          </a:xfrm>
          <a:prstGeom prst="rect">
            <a:avLst/>
          </a:prstGeom>
          <a:noFill/>
        </p:spPr>
        <p:txBody>
          <a:bodyPr wrap="square" lIns="0" tIns="0" rIns="0" bIns="0" rtlCol="0">
            <a:spAutoFit/>
          </a:bodyPr>
          <a:lstStyle/>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2. Liquidación</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Inicial Provisional</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Segunda</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1" name="CuadroTexto 310">
            <a:extLst>
              <a:ext uri="{FF2B5EF4-FFF2-40B4-BE49-F238E27FC236}">
                <a16:creationId xmlns:a16="http://schemas.microsoft.com/office/drawing/2014/main" id="{F9EE7EBA-B544-3DD4-91C4-DF0131DE8EF6}"/>
              </a:ext>
            </a:extLst>
          </p:cNvPr>
          <p:cNvSpPr txBox="1"/>
          <p:nvPr userDrawn="1"/>
        </p:nvSpPr>
        <p:spPr>
          <a:xfrm>
            <a:off x="6254189" y="1128645"/>
            <a:ext cx="535322" cy="325730"/>
          </a:xfrm>
          <a:prstGeom prst="rect">
            <a:avLst/>
          </a:prstGeom>
          <a:noFill/>
        </p:spPr>
        <p:txBody>
          <a:bodyPr wrap="square" lIns="0" tIns="0" rIns="0" bIns="0" rtlCol="0">
            <a:spAutoFit/>
          </a:bodyPr>
          <a:lstStyle/>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3. Liquidación</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Intermedia</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Provisional</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2" name="CuadroTexto 311">
            <a:extLst>
              <a:ext uri="{FF2B5EF4-FFF2-40B4-BE49-F238E27FC236}">
                <a16:creationId xmlns:a16="http://schemas.microsoft.com/office/drawing/2014/main" id="{64F7F05A-7032-BD7B-5A6E-CF2B12241333}"/>
              </a:ext>
            </a:extLst>
          </p:cNvPr>
          <p:cNvSpPr txBox="1"/>
          <p:nvPr userDrawn="1"/>
        </p:nvSpPr>
        <p:spPr>
          <a:xfrm>
            <a:off x="6879761" y="1128645"/>
            <a:ext cx="535323" cy="325730"/>
          </a:xfrm>
          <a:prstGeom prst="rect">
            <a:avLst/>
          </a:prstGeom>
          <a:noFill/>
        </p:spPr>
        <p:txBody>
          <a:bodyPr wrap="square" lIns="0" tIns="0" rIns="0" bIns="0" rtlCol="0">
            <a:spAutoFit/>
          </a:bodyPr>
          <a:lstStyle/>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4. Liquidación</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Final</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Provisional</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3" name="CuadroTexto 312">
            <a:extLst>
              <a:ext uri="{FF2B5EF4-FFF2-40B4-BE49-F238E27FC236}">
                <a16:creationId xmlns:a16="http://schemas.microsoft.com/office/drawing/2014/main" id="{8F1909C7-6F9A-7709-A108-62D225082DA8}"/>
              </a:ext>
            </a:extLst>
          </p:cNvPr>
          <p:cNvSpPr txBox="1"/>
          <p:nvPr userDrawn="1"/>
        </p:nvSpPr>
        <p:spPr>
          <a:xfrm>
            <a:off x="7491323" y="1128645"/>
            <a:ext cx="535323" cy="325730"/>
          </a:xfrm>
          <a:prstGeom prst="rect">
            <a:avLst/>
          </a:prstGeom>
          <a:noFill/>
        </p:spPr>
        <p:txBody>
          <a:bodyPr wrap="square" lIns="0" tIns="0" rIns="0" bIns="0" rtlCol="0">
            <a:spAutoFit/>
          </a:bodyPr>
          <a:lstStyle/>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5. Liquidación</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Final</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Definitiva</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4" name="CuadroTexto 313">
            <a:extLst>
              <a:ext uri="{FF2B5EF4-FFF2-40B4-BE49-F238E27FC236}">
                <a16:creationId xmlns:a16="http://schemas.microsoft.com/office/drawing/2014/main" id="{BED861E0-053C-C173-35A1-4736712646ED}"/>
              </a:ext>
            </a:extLst>
          </p:cNvPr>
          <p:cNvSpPr txBox="1"/>
          <p:nvPr userDrawn="1"/>
        </p:nvSpPr>
        <p:spPr>
          <a:xfrm>
            <a:off x="4257438" y="1749031"/>
            <a:ext cx="678724" cy="105478"/>
          </a:xfrm>
          <a:prstGeom prst="rect">
            <a:avLst/>
          </a:prstGeom>
          <a:noFill/>
        </p:spPr>
        <p:txBody>
          <a:bodyPr wrap="square" lIns="0" tIns="0" rIns="0" bIns="0" rtlCol="0">
            <a:spAutoFit/>
          </a:bodyPr>
          <a:lstStyle/>
          <a:p>
            <a:pPr marL="0" marR="0" lvl="0" indent="0" algn="l" defTabSz="414680" rtl="0" eaLnBrk="1" fontAlgn="auto" latinLnBrk="0" hangingPunct="1">
              <a:lnSpc>
                <a:spcPts val="930"/>
              </a:lnSpc>
              <a:spcBef>
                <a:spcPts val="0"/>
              </a:spcBef>
              <a:spcAft>
                <a:spcPts val="3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Avance</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5" name="CuadroTexto 314">
            <a:extLst>
              <a:ext uri="{FF2B5EF4-FFF2-40B4-BE49-F238E27FC236}">
                <a16:creationId xmlns:a16="http://schemas.microsoft.com/office/drawing/2014/main" id="{3A6BF64B-CFC3-DC8A-9D3B-FE98F542C4A1}"/>
              </a:ext>
            </a:extLst>
          </p:cNvPr>
          <p:cNvSpPr txBox="1"/>
          <p:nvPr userDrawn="1"/>
        </p:nvSpPr>
        <p:spPr>
          <a:xfrm>
            <a:off x="4257438" y="2252269"/>
            <a:ext cx="678724" cy="220894"/>
          </a:xfrm>
          <a:prstGeom prst="rect">
            <a:avLst/>
          </a:prstGeom>
          <a:noFill/>
        </p:spPr>
        <p:txBody>
          <a:bodyPr wrap="square" lIns="0" tIns="0" rIns="0" bIns="0" rtlCol="0">
            <a:spAutoFit/>
          </a:bodyPr>
          <a:lstStyle/>
          <a:p>
            <a:pPr marL="0" marR="0" lvl="0" indent="0" algn="l" defTabSz="414680" rtl="0" eaLnBrk="1" fontAlgn="auto" latinLnBrk="0" hangingPunct="1">
              <a:lnSpc>
                <a:spcPts val="930"/>
              </a:lnSpc>
              <a:spcBef>
                <a:spcPts val="0"/>
              </a:spcBef>
              <a:spcAft>
                <a:spcPts val="3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Limite de Reclamaciones</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6" name="CuadroTexto 315">
            <a:extLst>
              <a:ext uri="{FF2B5EF4-FFF2-40B4-BE49-F238E27FC236}">
                <a16:creationId xmlns:a16="http://schemas.microsoft.com/office/drawing/2014/main" id="{34809965-7153-2F79-7A3C-53BE900E998A}"/>
              </a:ext>
            </a:extLst>
          </p:cNvPr>
          <p:cNvSpPr txBox="1"/>
          <p:nvPr userDrawn="1"/>
        </p:nvSpPr>
        <p:spPr>
          <a:xfrm>
            <a:off x="4257438" y="2870923"/>
            <a:ext cx="678724" cy="105478"/>
          </a:xfrm>
          <a:prstGeom prst="rect">
            <a:avLst/>
          </a:prstGeom>
          <a:noFill/>
        </p:spPr>
        <p:txBody>
          <a:bodyPr wrap="square" lIns="0" tIns="0" rIns="0" bIns="0" rtlCol="0">
            <a:spAutoFit/>
          </a:bodyPr>
          <a:lstStyle/>
          <a:p>
            <a:pPr marL="0" marR="0" lvl="0" indent="0" algn="l" defTabSz="414680" rtl="0" eaLnBrk="1" fontAlgn="auto" latinLnBrk="0" hangingPunct="1">
              <a:lnSpc>
                <a:spcPts val="930"/>
              </a:lnSpc>
              <a:spcBef>
                <a:spcPts val="0"/>
              </a:spcBef>
              <a:spcAft>
                <a:spcPts val="3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Cierre</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7" name="CuadroTexto 316">
            <a:extLst>
              <a:ext uri="{FF2B5EF4-FFF2-40B4-BE49-F238E27FC236}">
                <a16:creationId xmlns:a16="http://schemas.microsoft.com/office/drawing/2014/main" id="{589AA2E0-F55A-284F-EAE1-63F313DD006C}"/>
              </a:ext>
            </a:extLst>
          </p:cNvPr>
          <p:cNvSpPr txBox="1"/>
          <p:nvPr userDrawn="1"/>
        </p:nvSpPr>
        <p:spPr>
          <a:xfrm>
            <a:off x="4257438" y="3412790"/>
            <a:ext cx="678724" cy="105478"/>
          </a:xfrm>
          <a:prstGeom prst="rect">
            <a:avLst/>
          </a:prstGeom>
          <a:noFill/>
        </p:spPr>
        <p:txBody>
          <a:bodyPr wrap="square" lIns="0" tIns="0" rIns="0" bIns="0" rtlCol="0">
            <a:spAutoFit/>
          </a:bodyPr>
          <a:lstStyle/>
          <a:p>
            <a:pPr marL="0" marR="0" lvl="0" indent="0" algn="l" defTabSz="414680" rtl="0" eaLnBrk="1" fontAlgn="auto" latinLnBrk="0" hangingPunct="1">
              <a:lnSpc>
                <a:spcPts val="930"/>
              </a:lnSpc>
              <a:spcBef>
                <a:spcPts val="0"/>
              </a:spcBef>
              <a:spcAft>
                <a:spcPts val="3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Emisión factura</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8" name="CuadroTexto 317">
            <a:extLst>
              <a:ext uri="{FF2B5EF4-FFF2-40B4-BE49-F238E27FC236}">
                <a16:creationId xmlns:a16="http://schemas.microsoft.com/office/drawing/2014/main" id="{72F38EFC-F720-7228-EF2F-DE5A514CC37A}"/>
              </a:ext>
            </a:extLst>
          </p:cNvPr>
          <p:cNvSpPr txBox="1"/>
          <p:nvPr userDrawn="1"/>
        </p:nvSpPr>
        <p:spPr>
          <a:xfrm>
            <a:off x="4257438" y="3916029"/>
            <a:ext cx="678724" cy="105478"/>
          </a:xfrm>
          <a:prstGeom prst="rect">
            <a:avLst/>
          </a:prstGeom>
          <a:noFill/>
        </p:spPr>
        <p:txBody>
          <a:bodyPr wrap="square" lIns="0" tIns="0" rIns="0" bIns="0" rtlCol="0">
            <a:spAutoFit/>
          </a:bodyPr>
          <a:lstStyle/>
          <a:p>
            <a:pPr marL="0" marR="0" lvl="0" indent="0" algn="l" defTabSz="414680" rtl="0" eaLnBrk="1" fontAlgn="auto" latinLnBrk="0" hangingPunct="1">
              <a:lnSpc>
                <a:spcPts val="930"/>
              </a:lnSpc>
              <a:spcBef>
                <a:spcPts val="0"/>
              </a:spcBef>
              <a:spcAft>
                <a:spcPts val="3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Cobros y pagos</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cxnSp>
        <p:nvCxnSpPr>
          <p:cNvPr id="320" name="Conector recto 319">
            <a:extLst>
              <a:ext uri="{FF2B5EF4-FFF2-40B4-BE49-F238E27FC236}">
                <a16:creationId xmlns:a16="http://schemas.microsoft.com/office/drawing/2014/main" id="{4CF2A133-A0FD-E4F6-242F-451509056230}"/>
              </a:ext>
            </a:extLst>
          </p:cNvPr>
          <p:cNvCxnSpPr>
            <a:cxnSpLocks/>
          </p:cNvCxnSpPr>
          <p:nvPr userDrawn="1"/>
        </p:nvCxnSpPr>
        <p:spPr>
          <a:xfrm>
            <a:off x="4248972" y="2061259"/>
            <a:ext cx="3831359"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1" name="Conector recto 320">
            <a:extLst>
              <a:ext uri="{FF2B5EF4-FFF2-40B4-BE49-F238E27FC236}">
                <a16:creationId xmlns:a16="http://schemas.microsoft.com/office/drawing/2014/main" id="{29EE18DC-4EFA-E8BE-3A6E-6F4A0AB85326}"/>
              </a:ext>
            </a:extLst>
          </p:cNvPr>
          <p:cNvCxnSpPr>
            <a:cxnSpLocks/>
          </p:cNvCxnSpPr>
          <p:nvPr userDrawn="1"/>
        </p:nvCxnSpPr>
        <p:spPr>
          <a:xfrm>
            <a:off x="4248972" y="2611592"/>
            <a:ext cx="3831359"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22" name="Grupo 321">
            <a:extLst>
              <a:ext uri="{FF2B5EF4-FFF2-40B4-BE49-F238E27FC236}">
                <a16:creationId xmlns:a16="http://schemas.microsoft.com/office/drawing/2014/main" id="{C2FAEBE4-C137-2210-AD19-8A001503FFAE}"/>
              </a:ext>
            </a:extLst>
          </p:cNvPr>
          <p:cNvGrpSpPr/>
          <p:nvPr userDrawn="1"/>
        </p:nvGrpSpPr>
        <p:grpSpPr>
          <a:xfrm>
            <a:off x="4909798" y="1635717"/>
            <a:ext cx="3170533" cy="2493205"/>
            <a:chOff x="4760835" y="1678052"/>
            <a:chExt cx="3430794" cy="2493205"/>
          </a:xfrm>
        </p:grpSpPr>
        <p:sp>
          <p:nvSpPr>
            <p:cNvPr id="325" name="Rectangle 21">
              <a:extLst>
                <a:ext uri="{FF2B5EF4-FFF2-40B4-BE49-F238E27FC236}">
                  <a16:creationId xmlns:a16="http://schemas.microsoft.com/office/drawing/2014/main" id="{75D25556-EA33-7251-D2E2-B4BAB386DEFD}"/>
                </a:ext>
              </a:extLst>
            </p:cNvPr>
            <p:cNvSpPr>
              <a:spLocks noChangeArrowheads="1"/>
            </p:cNvSpPr>
            <p:nvPr userDrawn="1"/>
          </p:nvSpPr>
          <p:spPr bwMode="auto">
            <a:xfrm>
              <a:off x="4760835" y="1678052"/>
              <a:ext cx="686370" cy="325730"/>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26" name="Rectangle 21">
              <a:extLst>
                <a:ext uri="{FF2B5EF4-FFF2-40B4-BE49-F238E27FC236}">
                  <a16:creationId xmlns:a16="http://schemas.microsoft.com/office/drawing/2014/main" id="{CCDB728D-DBAC-0D97-90C3-78DD4294A91F}"/>
                </a:ext>
              </a:extLst>
            </p:cNvPr>
            <p:cNvSpPr>
              <a:spLocks noChangeArrowheads="1"/>
            </p:cNvSpPr>
            <p:nvPr userDrawn="1"/>
          </p:nvSpPr>
          <p:spPr bwMode="auto">
            <a:xfrm>
              <a:off x="5446942" y="1678052"/>
              <a:ext cx="686370" cy="32573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27" name="Rectangle 21">
              <a:extLst>
                <a:ext uri="{FF2B5EF4-FFF2-40B4-BE49-F238E27FC236}">
                  <a16:creationId xmlns:a16="http://schemas.microsoft.com/office/drawing/2014/main" id="{8CBF92B4-022A-F706-3A7D-8E583319EAF9}"/>
                </a:ext>
              </a:extLst>
            </p:cNvPr>
            <p:cNvSpPr>
              <a:spLocks noChangeArrowheads="1"/>
            </p:cNvSpPr>
            <p:nvPr userDrawn="1"/>
          </p:nvSpPr>
          <p:spPr bwMode="auto">
            <a:xfrm>
              <a:off x="6133047" y="1678052"/>
              <a:ext cx="686370" cy="32573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28" name="Rectangle 21">
              <a:extLst>
                <a:ext uri="{FF2B5EF4-FFF2-40B4-BE49-F238E27FC236}">
                  <a16:creationId xmlns:a16="http://schemas.microsoft.com/office/drawing/2014/main" id="{B2B5188D-3FE4-9BB5-722B-91BA37A5DFD4}"/>
                </a:ext>
              </a:extLst>
            </p:cNvPr>
            <p:cNvSpPr>
              <a:spLocks noChangeArrowheads="1"/>
            </p:cNvSpPr>
            <p:nvPr userDrawn="1"/>
          </p:nvSpPr>
          <p:spPr bwMode="auto">
            <a:xfrm>
              <a:off x="6819153" y="1678052"/>
              <a:ext cx="686370" cy="32573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29" name="Rectangle 21">
              <a:extLst>
                <a:ext uri="{FF2B5EF4-FFF2-40B4-BE49-F238E27FC236}">
                  <a16:creationId xmlns:a16="http://schemas.microsoft.com/office/drawing/2014/main" id="{C75A9CE3-40FB-2C5D-4EAB-56599C09623C}"/>
                </a:ext>
              </a:extLst>
            </p:cNvPr>
            <p:cNvSpPr>
              <a:spLocks noChangeArrowheads="1"/>
            </p:cNvSpPr>
            <p:nvPr userDrawn="1"/>
          </p:nvSpPr>
          <p:spPr bwMode="auto">
            <a:xfrm>
              <a:off x="7505259" y="1678052"/>
              <a:ext cx="686370" cy="325730"/>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34" name="Rectangle 21">
              <a:extLst>
                <a:ext uri="{FF2B5EF4-FFF2-40B4-BE49-F238E27FC236}">
                  <a16:creationId xmlns:a16="http://schemas.microsoft.com/office/drawing/2014/main" id="{9FEACF20-3986-7CFD-666E-84BC0F6C3972}"/>
                </a:ext>
              </a:extLst>
            </p:cNvPr>
            <p:cNvSpPr>
              <a:spLocks noChangeArrowheads="1"/>
            </p:cNvSpPr>
            <p:nvPr userDrawn="1"/>
          </p:nvSpPr>
          <p:spPr bwMode="auto">
            <a:xfrm>
              <a:off x="7505259" y="2219921"/>
              <a:ext cx="686370" cy="325730"/>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35" name="Rectangle 21">
              <a:extLst>
                <a:ext uri="{FF2B5EF4-FFF2-40B4-BE49-F238E27FC236}">
                  <a16:creationId xmlns:a16="http://schemas.microsoft.com/office/drawing/2014/main" id="{12B150D9-45CD-2AA0-2A56-69104A6ACCD4}"/>
                </a:ext>
              </a:extLst>
            </p:cNvPr>
            <p:cNvSpPr>
              <a:spLocks noChangeArrowheads="1"/>
            </p:cNvSpPr>
            <p:nvPr userDrawn="1"/>
          </p:nvSpPr>
          <p:spPr bwMode="auto">
            <a:xfrm>
              <a:off x="4760835" y="2761790"/>
              <a:ext cx="686370" cy="325730"/>
            </a:xfrm>
            <a:prstGeom prst="rect">
              <a:avLst/>
            </a:prstGeom>
            <a:solidFill>
              <a:srgbClr val="F8CEAE"/>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36" name="Rectangle 21">
              <a:extLst>
                <a:ext uri="{FF2B5EF4-FFF2-40B4-BE49-F238E27FC236}">
                  <a16:creationId xmlns:a16="http://schemas.microsoft.com/office/drawing/2014/main" id="{720EB86B-A93B-8228-366B-ACD6BC575310}"/>
                </a:ext>
              </a:extLst>
            </p:cNvPr>
            <p:cNvSpPr>
              <a:spLocks noChangeArrowheads="1"/>
            </p:cNvSpPr>
            <p:nvPr userDrawn="1"/>
          </p:nvSpPr>
          <p:spPr bwMode="auto">
            <a:xfrm>
              <a:off x="5446942" y="2761790"/>
              <a:ext cx="686370" cy="325730"/>
            </a:xfrm>
            <a:prstGeom prst="rect">
              <a:avLst/>
            </a:prstGeom>
            <a:solidFill>
              <a:srgbClr val="F3DF83"/>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37" name="Rectangle 21">
              <a:extLst>
                <a:ext uri="{FF2B5EF4-FFF2-40B4-BE49-F238E27FC236}">
                  <a16:creationId xmlns:a16="http://schemas.microsoft.com/office/drawing/2014/main" id="{6FA0B01E-3244-EDC2-EA95-DF1AE58AC6CA}"/>
                </a:ext>
              </a:extLst>
            </p:cNvPr>
            <p:cNvSpPr>
              <a:spLocks noChangeArrowheads="1"/>
            </p:cNvSpPr>
            <p:nvPr userDrawn="1"/>
          </p:nvSpPr>
          <p:spPr bwMode="auto">
            <a:xfrm>
              <a:off x="6133047" y="2761790"/>
              <a:ext cx="686370" cy="325730"/>
            </a:xfrm>
            <a:prstGeom prst="rect">
              <a:avLst/>
            </a:prstGeom>
            <a:solidFill>
              <a:srgbClr val="A1BDE4"/>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38" name="Rectangle 21">
              <a:extLst>
                <a:ext uri="{FF2B5EF4-FFF2-40B4-BE49-F238E27FC236}">
                  <a16:creationId xmlns:a16="http://schemas.microsoft.com/office/drawing/2014/main" id="{81B5EDA8-59B3-3AB4-18DD-0DF8F5E2A683}"/>
                </a:ext>
              </a:extLst>
            </p:cNvPr>
            <p:cNvSpPr>
              <a:spLocks noChangeArrowheads="1"/>
            </p:cNvSpPr>
            <p:nvPr userDrawn="1"/>
          </p:nvSpPr>
          <p:spPr bwMode="auto">
            <a:xfrm>
              <a:off x="6819153" y="2761790"/>
              <a:ext cx="686370" cy="325730"/>
            </a:xfrm>
            <a:prstGeom prst="rect">
              <a:avLst/>
            </a:prstGeom>
            <a:solidFill>
              <a:srgbClr val="A7CF8E"/>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39" name="Rectangle 21">
              <a:extLst>
                <a:ext uri="{FF2B5EF4-FFF2-40B4-BE49-F238E27FC236}">
                  <a16:creationId xmlns:a16="http://schemas.microsoft.com/office/drawing/2014/main" id="{70519617-107A-C43A-EC0F-AF5864724510}"/>
                </a:ext>
              </a:extLst>
            </p:cNvPr>
            <p:cNvSpPr>
              <a:spLocks noChangeArrowheads="1"/>
            </p:cNvSpPr>
            <p:nvPr userDrawn="1"/>
          </p:nvSpPr>
          <p:spPr bwMode="auto">
            <a:xfrm>
              <a:off x="7505259" y="2761790"/>
              <a:ext cx="686370" cy="325730"/>
            </a:xfrm>
            <a:prstGeom prst="rect">
              <a:avLst/>
            </a:prstGeom>
            <a:solidFill>
              <a:srgbClr val="CBCBCC"/>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0" name="Rectangle 21">
              <a:extLst>
                <a:ext uri="{FF2B5EF4-FFF2-40B4-BE49-F238E27FC236}">
                  <a16:creationId xmlns:a16="http://schemas.microsoft.com/office/drawing/2014/main" id="{49D1036E-0C9D-19BE-C24C-1FE0A44EC036}"/>
                </a:ext>
              </a:extLst>
            </p:cNvPr>
            <p:cNvSpPr>
              <a:spLocks noChangeArrowheads="1"/>
            </p:cNvSpPr>
            <p:nvPr userDrawn="1"/>
          </p:nvSpPr>
          <p:spPr bwMode="auto">
            <a:xfrm>
              <a:off x="4760835" y="3303657"/>
              <a:ext cx="686370" cy="325730"/>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1" name="Rectangle 21">
              <a:extLst>
                <a:ext uri="{FF2B5EF4-FFF2-40B4-BE49-F238E27FC236}">
                  <a16:creationId xmlns:a16="http://schemas.microsoft.com/office/drawing/2014/main" id="{0411E342-DAB8-F334-2743-2606B361E2DB}"/>
                </a:ext>
              </a:extLst>
            </p:cNvPr>
            <p:cNvSpPr>
              <a:spLocks noChangeArrowheads="1"/>
            </p:cNvSpPr>
            <p:nvPr userDrawn="1"/>
          </p:nvSpPr>
          <p:spPr bwMode="auto">
            <a:xfrm>
              <a:off x="5446942" y="3303657"/>
              <a:ext cx="686370" cy="325730"/>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2" name="Rectangle 21">
              <a:extLst>
                <a:ext uri="{FF2B5EF4-FFF2-40B4-BE49-F238E27FC236}">
                  <a16:creationId xmlns:a16="http://schemas.microsoft.com/office/drawing/2014/main" id="{52DC72F9-F337-065E-9869-F555C089B494}"/>
                </a:ext>
              </a:extLst>
            </p:cNvPr>
            <p:cNvSpPr>
              <a:spLocks noChangeArrowheads="1"/>
            </p:cNvSpPr>
            <p:nvPr userDrawn="1"/>
          </p:nvSpPr>
          <p:spPr bwMode="auto">
            <a:xfrm>
              <a:off x="6133047" y="3303657"/>
              <a:ext cx="686370" cy="32573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3" name="Rectangle 21">
              <a:extLst>
                <a:ext uri="{FF2B5EF4-FFF2-40B4-BE49-F238E27FC236}">
                  <a16:creationId xmlns:a16="http://schemas.microsoft.com/office/drawing/2014/main" id="{2B402081-BC66-E6D7-82B3-A9B9E335D23E}"/>
                </a:ext>
              </a:extLst>
            </p:cNvPr>
            <p:cNvSpPr>
              <a:spLocks noChangeArrowheads="1"/>
            </p:cNvSpPr>
            <p:nvPr userDrawn="1"/>
          </p:nvSpPr>
          <p:spPr bwMode="auto">
            <a:xfrm>
              <a:off x="6819153" y="3303657"/>
              <a:ext cx="686370" cy="325730"/>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4" name="Rectangle 21">
              <a:extLst>
                <a:ext uri="{FF2B5EF4-FFF2-40B4-BE49-F238E27FC236}">
                  <a16:creationId xmlns:a16="http://schemas.microsoft.com/office/drawing/2014/main" id="{2704267A-8456-C863-7074-4B88A173A84A}"/>
                </a:ext>
              </a:extLst>
            </p:cNvPr>
            <p:cNvSpPr>
              <a:spLocks noChangeArrowheads="1"/>
            </p:cNvSpPr>
            <p:nvPr userDrawn="1"/>
          </p:nvSpPr>
          <p:spPr bwMode="auto">
            <a:xfrm>
              <a:off x="7505259" y="3303657"/>
              <a:ext cx="686370" cy="325730"/>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5" name="Rectangle 21">
              <a:extLst>
                <a:ext uri="{FF2B5EF4-FFF2-40B4-BE49-F238E27FC236}">
                  <a16:creationId xmlns:a16="http://schemas.microsoft.com/office/drawing/2014/main" id="{A478AFBA-CA40-24D6-8FF8-00D2C0B2515C}"/>
                </a:ext>
              </a:extLst>
            </p:cNvPr>
            <p:cNvSpPr>
              <a:spLocks noChangeArrowheads="1"/>
            </p:cNvSpPr>
            <p:nvPr userDrawn="1"/>
          </p:nvSpPr>
          <p:spPr bwMode="auto">
            <a:xfrm>
              <a:off x="4760835" y="3845527"/>
              <a:ext cx="686370" cy="325730"/>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6" name="Rectangle 21">
              <a:extLst>
                <a:ext uri="{FF2B5EF4-FFF2-40B4-BE49-F238E27FC236}">
                  <a16:creationId xmlns:a16="http://schemas.microsoft.com/office/drawing/2014/main" id="{B2ABC858-2379-868E-57AA-532A453E09CA}"/>
                </a:ext>
              </a:extLst>
            </p:cNvPr>
            <p:cNvSpPr>
              <a:spLocks noChangeArrowheads="1"/>
            </p:cNvSpPr>
            <p:nvPr userDrawn="1"/>
          </p:nvSpPr>
          <p:spPr bwMode="auto">
            <a:xfrm>
              <a:off x="5446942" y="3845527"/>
              <a:ext cx="686370" cy="325730"/>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7" name="Rectangle 21">
              <a:extLst>
                <a:ext uri="{FF2B5EF4-FFF2-40B4-BE49-F238E27FC236}">
                  <a16:creationId xmlns:a16="http://schemas.microsoft.com/office/drawing/2014/main" id="{FE7A8DEB-56A5-CFB7-2F36-6D058A42D483}"/>
                </a:ext>
              </a:extLst>
            </p:cNvPr>
            <p:cNvSpPr>
              <a:spLocks noChangeArrowheads="1"/>
            </p:cNvSpPr>
            <p:nvPr userDrawn="1"/>
          </p:nvSpPr>
          <p:spPr bwMode="auto">
            <a:xfrm>
              <a:off x="6133047" y="3845527"/>
              <a:ext cx="686370" cy="325730"/>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8" name="Rectangle 21">
              <a:extLst>
                <a:ext uri="{FF2B5EF4-FFF2-40B4-BE49-F238E27FC236}">
                  <a16:creationId xmlns:a16="http://schemas.microsoft.com/office/drawing/2014/main" id="{09A1F11C-D9B7-639F-83CF-AAEF135186D1}"/>
                </a:ext>
              </a:extLst>
            </p:cNvPr>
            <p:cNvSpPr>
              <a:spLocks noChangeArrowheads="1"/>
            </p:cNvSpPr>
            <p:nvPr userDrawn="1"/>
          </p:nvSpPr>
          <p:spPr bwMode="auto">
            <a:xfrm>
              <a:off x="6819153" y="3845527"/>
              <a:ext cx="686370" cy="325730"/>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9" name="Rectangle 21">
              <a:extLst>
                <a:ext uri="{FF2B5EF4-FFF2-40B4-BE49-F238E27FC236}">
                  <a16:creationId xmlns:a16="http://schemas.microsoft.com/office/drawing/2014/main" id="{27E1452D-2B68-0CE2-7798-BFA16789D963}"/>
                </a:ext>
              </a:extLst>
            </p:cNvPr>
            <p:cNvSpPr>
              <a:spLocks noChangeArrowheads="1"/>
            </p:cNvSpPr>
            <p:nvPr userDrawn="1"/>
          </p:nvSpPr>
          <p:spPr bwMode="auto">
            <a:xfrm>
              <a:off x="7505259" y="3845527"/>
              <a:ext cx="686370" cy="325730"/>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grpSp>
      <p:cxnSp>
        <p:nvCxnSpPr>
          <p:cNvPr id="323" name="Conector recto 322">
            <a:extLst>
              <a:ext uri="{FF2B5EF4-FFF2-40B4-BE49-F238E27FC236}">
                <a16:creationId xmlns:a16="http://schemas.microsoft.com/office/drawing/2014/main" id="{FD3DD1C6-7DE3-D1E8-563B-2789F55EB2E9}"/>
              </a:ext>
            </a:extLst>
          </p:cNvPr>
          <p:cNvCxnSpPr>
            <a:cxnSpLocks/>
          </p:cNvCxnSpPr>
          <p:nvPr userDrawn="1"/>
        </p:nvCxnSpPr>
        <p:spPr>
          <a:xfrm>
            <a:off x="4248972" y="3153459"/>
            <a:ext cx="3831359"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4" name="Conector recto 323">
            <a:extLst>
              <a:ext uri="{FF2B5EF4-FFF2-40B4-BE49-F238E27FC236}">
                <a16:creationId xmlns:a16="http://schemas.microsoft.com/office/drawing/2014/main" id="{410BA248-C1A5-BBA8-5246-DB5D8335BEBB}"/>
              </a:ext>
            </a:extLst>
          </p:cNvPr>
          <p:cNvCxnSpPr>
            <a:cxnSpLocks/>
          </p:cNvCxnSpPr>
          <p:nvPr userDrawn="1"/>
        </p:nvCxnSpPr>
        <p:spPr>
          <a:xfrm>
            <a:off x="4248972" y="3695326"/>
            <a:ext cx="3831359"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75" name="Imagen 374">
            <a:extLst>
              <a:ext uri="{FF2B5EF4-FFF2-40B4-BE49-F238E27FC236}">
                <a16:creationId xmlns:a16="http://schemas.microsoft.com/office/drawing/2014/main" id="{613EAB4E-8DBD-AA93-AB31-20B62D3D4FAD}"/>
              </a:ext>
            </a:extLst>
          </p:cNvPr>
          <p:cNvPicPr>
            <a:picLocks noChangeAspect="1"/>
          </p:cNvPicPr>
          <p:nvPr userDrawn="1"/>
        </p:nvPicPr>
        <p:blipFill>
          <a:blip r:embed="rId2"/>
          <a:stretch>
            <a:fillRect/>
          </a:stretch>
        </p:blipFill>
        <p:spPr>
          <a:xfrm>
            <a:off x="7103534" y="235740"/>
            <a:ext cx="1288148" cy="157091"/>
          </a:xfrm>
          <a:prstGeom prst="rect">
            <a:avLst/>
          </a:prstGeom>
        </p:spPr>
      </p:pic>
      <p:sp>
        <p:nvSpPr>
          <p:cNvPr id="376" name="CuadroTexto 375">
            <a:extLst>
              <a:ext uri="{FF2B5EF4-FFF2-40B4-BE49-F238E27FC236}">
                <a16:creationId xmlns:a16="http://schemas.microsoft.com/office/drawing/2014/main" id="{867F2E24-8E2F-D7B0-AE6E-2E4E722F274B}"/>
              </a:ext>
            </a:extLst>
          </p:cNvPr>
          <p:cNvSpPr txBox="1"/>
          <p:nvPr userDrawn="1"/>
        </p:nvSpPr>
        <p:spPr>
          <a:xfrm>
            <a:off x="2821125"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S</a:t>
            </a:r>
          </a:p>
        </p:txBody>
      </p:sp>
      <p:sp>
        <p:nvSpPr>
          <p:cNvPr id="6" name="Rectangle 21">
            <a:extLst>
              <a:ext uri="{FF2B5EF4-FFF2-40B4-BE49-F238E27FC236}">
                <a16:creationId xmlns:a16="http://schemas.microsoft.com/office/drawing/2014/main" id="{18DC854E-29C4-B5B7-4F74-619F0B5AF344}"/>
              </a:ext>
            </a:extLst>
          </p:cNvPr>
          <p:cNvSpPr>
            <a:spLocks noChangeArrowheads="1"/>
          </p:cNvSpPr>
          <p:nvPr userDrawn="1"/>
        </p:nvSpPr>
        <p:spPr bwMode="auto">
          <a:xfrm>
            <a:off x="4909798" y="2177586"/>
            <a:ext cx="634302" cy="325730"/>
          </a:xfrm>
          <a:prstGeom prst="rect">
            <a:avLst/>
          </a:prstGeom>
          <a:no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7" name="Rectangle 21">
            <a:extLst>
              <a:ext uri="{FF2B5EF4-FFF2-40B4-BE49-F238E27FC236}">
                <a16:creationId xmlns:a16="http://schemas.microsoft.com/office/drawing/2014/main" id="{CB37CEF6-516E-CB75-BA54-7B526910FDB2}"/>
              </a:ext>
            </a:extLst>
          </p:cNvPr>
          <p:cNvSpPr>
            <a:spLocks noChangeArrowheads="1"/>
          </p:cNvSpPr>
          <p:nvPr userDrawn="1"/>
        </p:nvSpPr>
        <p:spPr bwMode="auto">
          <a:xfrm>
            <a:off x="5543857" y="2177586"/>
            <a:ext cx="634302" cy="325730"/>
          </a:xfrm>
          <a:prstGeom prst="rect">
            <a:avLst/>
          </a:prstGeom>
          <a:no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8" name="Rectangle 21">
            <a:extLst>
              <a:ext uri="{FF2B5EF4-FFF2-40B4-BE49-F238E27FC236}">
                <a16:creationId xmlns:a16="http://schemas.microsoft.com/office/drawing/2014/main" id="{89A86D0F-84CF-90B8-8527-45006F66DB5A}"/>
              </a:ext>
            </a:extLst>
          </p:cNvPr>
          <p:cNvSpPr>
            <a:spLocks noChangeArrowheads="1"/>
          </p:cNvSpPr>
          <p:nvPr userDrawn="1"/>
        </p:nvSpPr>
        <p:spPr bwMode="auto">
          <a:xfrm>
            <a:off x="6177914" y="2177586"/>
            <a:ext cx="634302" cy="325730"/>
          </a:xfrm>
          <a:prstGeom prst="rect">
            <a:avLst/>
          </a:prstGeom>
          <a:no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9" name="Rectangle 21">
            <a:extLst>
              <a:ext uri="{FF2B5EF4-FFF2-40B4-BE49-F238E27FC236}">
                <a16:creationId xmlns:a16="http://schemas.microsoft.com/office/drawing/2014/main" id="{452D3167-FC50-DEFB-B955-DAA7A76421C1}"/>
              </a:ext>
            </a:extLst>
          </p:cNvPr>
          <p:cNvSpPr>
            <a:spLocks noChangeArrowheads="1"/>
          </p:cNvSpPr>
          <p:nvPr userDrawn="1"/>
        </p:nvSpPr>
        <p:spPr bwMode="auto">
          <a:xfrm>
            <a:off x="6811971" y="2177586"/>
            <a:ext cx="634302" cy="325730"/>
          </a:xfrm>
          <a:prstGeom prst="rect">
            <a:avLst/>
          </a:prstGeom>
          <a:no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Tree>
    <p:extLst>
      <p:ext uri="{BB962C8B-B14F-4D97-AF65-F5344CB8AC3E}">
        <p14:creationId xmlns:p14="http://schemas.microsoft.com/office/powerpoint/2010/main" val="397922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extLst>
    <p:ext uri="{DCECCB84-F9BA-43D5-87BE-67443E8EF086}">
      <p15:sldGuideLst xmlns:p15="http://schemas.microsoft.com/office/powerpoint/2012/main">
        <p15:guide id="1" orient="horz" pos="249">
          <p15:clr>
            <a:srgbClr val="FBAE40"/>
          </p15:clr>
        </p15:guide>
        <p15:guide id="2" orient="horz" pos="2608">
          <p15:clr>
            <a:srgbClr val="FBAE40"/>
          </p15:clr>
        </p15:guide>
        <p15:guide id="3" pos="2721">
          <p15:clr>
            <a:srgbClr val="FBAE40"/>
          </p15:clr>
        </p15:guide>
        <p15:guide id="4" pos="2495">
          <p15:clr>
            <a:srgbClr val="FBAE40"/>
          </p15:clr>
        </p15:guide>
        <p15:guide id="5" pos="22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818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500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52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614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209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346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022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396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356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997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C07D71BF-4B40-FBB6-2780-E90181A5F437}"/>
              </a:ext>
            </a:extLst>
          </p:cNvPr>
          <p:cNvSpPr/>
          <p:nvPr userDrawn="1"/>
        </p:nvSpPr>
        <p:spPr>
          <a:xfrm>
            <a:off x="4314378" y="0"/>
            <a:ext cx="4326385" cy="4679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userDrawn="1"/>
        </p:nvSpPr>
        <p:spPr>
          <a:xfrm>
            <a:off x="4320381" y="0"/>
            <a:ext cx="4319588" cy="4679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dirty="0"/>
          </a:p>
        </p:txBody>
      </p:sp>
      <p:sp>
        <p:nvSpPr>
          <p:cNvPr id="9" name="CuadroTexto 8"/>
          <p:cNvSpPr txBox="1"/>
          <p:nvPr userDrawn="1"/>
        </p:nvSpPr>
        <p:spPr>
          <a:xfrm>
            <a:off x="4582464" y="785581"/>
            <a:ext cx="3449294" cy="3808735"/>
          </a:xfrm>
          <a:prstGeom prst="rect">
            <a:avLst/>
          </a:prstGeom>
          <a:noFill/>
        </p:spPr>
        <p:txBody>
          <a:bodyPr wrap="square" lIns="0" tIns="0" rIns="0" bIns="0" rtlCol="0">
            <a:spAutoFit/>
          </a:bodyPr>
          <a:lstStyle/>
          <a:p>
            <a:pPr>
              <a:lnSpc>
                <a:spcPts val="930"/>
              </a:lnSpc>
              <a:spcAft>
                <a:spcPts val="300"/>
              </a:spcAft>
            </a:pPr>
            <a:r>
              <a:rPr lang="es-ES" sz="750" b="1" spc="0" baseline="0" dirty="0">
                <a:solidFill>
                  <a:schemeClr val="accent1"/>
                </a:solidFill>
                <a:latin typeface="Arial" panose="020B0604020202020204" pitchFamily="34" charset="0"/>
                <a:cs typeface="Arial" panose="020B0604020202020204" pitchFamily="34" charset="0"/>
              </a:rPr>
              <a:t>Liquidaciones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del cierre M+1.</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del cierre M+3.</a:t>
            </a:r>
          </a:p>
          <a:p>
            <a:pPr>
              <a:lnSpc>
                <a:spcPts val="930"/>
              </a:lnSpc>
              <a:spcBef>
                <a:spcPts val="600"/>
              </a:spcBef>
              <a:spcAft>
                <a:spcPts val="300"/>
              </a:spcAft>
            </a:pPr>
            <a:r>
              <a:rPr lang="es-ES" sz="750" b="1" spc="0" baseline="0" dirty="0">
                <a:solidFill>
                  <a:schemeClr val="accent1"/>
                </a:solidFill>
                <a:latin typeface="Arial" panose="020B0604020202020204" pitchFamily="34" charset="0"/>
                <a:cs typeface="Arial" panose="020B0604020202020204" pitchFamily="34" charset="0"/>
              </a:rPr>
              <a:t>Cierres provisionales y definitivos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del cierre provisional.</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recepción de auto objeciones.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tras auto objeciones.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recepción de objeciones.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resolución de objeciones por parte de los encargados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de la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encargados de lectura tras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distribuidor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tras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Operador del Sistema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no encargados de lectura tras resolución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de objeciones (puntos donde el distribuidor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solicitud de revisión de la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Operador del Sistema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solicitud a encargados de lectura de revisión de la resolución de objeciones (puntos donde el distribuidor es encargado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tras revisión de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Operador del Sistema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tras revisión de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distribuidor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del cierre definitivo.</a:t>
            </a:r>
          </a:p>
        </p:txBody>
      </p:sp>
      <p:sp>
        <p:nvSpPr>
          <p:cNvPr id="10" name="Rectangle 15"/>
          <p:cNvSpPr>
            <a:spLocks noChangeArrowheads="1"/>
          </p:cNvSpPr>
          <p:nvPr userDrawn="1"/>
        </p:nvSpPr>
        <p:spPr bwMode="auto">
          <a:xfrm>
            <a:off x="4582464" y="939316"/>
            <a:ext cx="305504" cy="117010"/>
          </a:xfrm>
          <a:prstGeom prst="rect">
            <a:avLst/>
          </a:prstGeom>
          <a:pattFill prst="openDmnd">
            <a:fgClr>
              <a:schemeClr val="bg1"/>
            </a:fgClr>
            <a:bgClr>
              <a:srgbClr val="E9C4AE"/>
            </a:bgClr>
          </a:patt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1" name="Rectangle 16"/>
          <p:cNvSpPr>
            <a:spLocks noChangeArrowheads="1"/>
          </p:cNvSpPr>
          <p:nvPr userDrawn="1"/>
        </p:nvSpPr>
        <p:spPr bwMode="auto">
          <a:xfrm>
            <a:off x="4582464" y="1092389"/>
            <a:ext cx="305504" cy="117010"/>
          </a:xfrm>
          <a:prstGeom prst="rect">
            <a:avLst/>
          </a:prstGeom>
          <a:pattFill prst="openDmnd">
            <a:fgClr>
              <a:schemeClr val="bg1"/>
            </a:fgClr>
            <a:bgClr>
              <a:srgbClr val="D1C9B6"/>
            </a:bgClr>
          </a:patt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2" name="Rectangle 21"/>
          <p:cNvSpPr>
            <a:spLocks noChangeArrowheads="1"/>
          </p:cNvSpPr>
          <p:nvPr userDrawn="1"/>
        </p:nvSpPr>
        <p:spPr bwMode="auto">
          <a:xfrm>
            <a:off x="4582464" y="2104524"/>
            <a:ext cx="305504" cy="198295"/>
          </a:xfrm>
          <a:prstGeom prst="rect">
            <a:avLst/>
          </a:prstGeom>
          <a:solidFill>
            <a:srgbClr val="ACD4F1"/>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3" name="Rectangle 22"/>
          <p:cNvSpPr>
            <a:spLocks noChangeArrowheads="1"/>
          </p:cNvSpPr>
          <p:nvPr userDrawn="1"/>
        </p:nvSpPr>
        <p:spPr bwMode="auto">
          <a:xfrm>
            <a:off x="4582464" y="1935489"/>
            <a:ext cx="305504" cy="117010"/>
          </a:xfrm>
          <a:prstGeom prst="rect">
            <a:avLst/>
          </a:prstGeom>
          <a:solidFill>
            <a:srgbClr val="F1D8B9"/>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4" name="Rectangle 23"/>
          <p:cNvSpPr>
            <a:spLocks noChangeArrowheads="1"/>
          </p:cNvSpPr>
          <p:nvPr userDrawn="1"/>
        </p:nvSpPr>
        <p:spPr bwMode="auto">
          <a:xfrm>
            <a:off x="4582464" y="2892944"/>
            <a:ext cx="305504" cy="463109"/>
          </a:xfrm>
          <a:prstGeom prst="rect">
            <a:avLst/>
          </a:prstGeom>
          <a:solidFill>
            <a:srgbClr val="C7B85E"/>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5" name="Rectangle 24"/>
          <p:cNvSpPr>
            <a:spLocks noChangeArrowheads="1"/>
          </p:cNvSpPr>
          <p:nvPr userDrawn="1"/>
        </p:nvSpPr>
        <p:spPr bwMode="auto">
          <a:xfrm>
            <a:off x="4582464" y="2349489"/>
            <a:ext cx="305504" cy="482398"/>
          </a:xfrm>
          <a:prstGeom prst="rect">
            <a:avLst/>
          </a:prstGeom>
          <a:solidFill>
            <a:srgbClr val="BAB7D8"/>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6" name="Rectangle 25"/>
          <p:cNvSpPr>
            <a:spLocks noChangeArrowheads="1"/>
          </p:cNvSpPr>
          <p:nvPr userDrawn="1"/>
        </p:nvSpPr>
        <p:spPr bwMode="auto">
          <a:xfrm>
            <a:off x="4582464" y="1628490"/>
            <a:ext cx="305504" cy="117010"/>
          </a:xfrm>
          <a:prstGeom prst="rect">
            <a:avLst/>
          </a:prstGeom>
          <a:solidFill>
            <a:srgbClr val="FEF69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7" name="Rectangle 26"/>
          <p:cNvSpPr>
            <a:spLocks noChangeArrowheads="1"/>
          </p:cNvSpPr>
          <p:nvPr userDrawn="1"/>
        </p:nvSpPr>
        <p:spPr bwMode="auto">
          <a:xfrm>
            <a:off x="4582464" y="4325210"/>
            <a:ext cx="305504" cy="117010"/>
          </a:xfrm>
          <a:prstGeom prst="rect">
            <a:avLst/>
          </a:prstGeom>
          <a:solidFill>
            <a:srgbClr val="E67878"/>
          </a:solid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lvl="0" algn="ctr"/>
            <a:endParaRPr lang="es-ES" sz="800" b="1" spc="-30" dirty="0">
              <a:latin typeface="Calibri" panose="020F0502020204030204" pitchFamily="34" charset="0"/>
            </a:endParaRPr>
          </a:p>
        </p:txBody>
      </p:sp>
      <p:sp>
        <p:nvSpPr>
          <p:cNvPr id="18" name="Rectangle 27"/>
          <p:cNvSpPr>
            <a:spLocks noChangeArrowheads="1"/>
          </p:cNvSpPr>
          <p:nvPr userDrawn="1"/>
        </p:nvSpPr>
        <p:spPr bwMode="auto">
          <a:xfrm>
            <a:off x="4582464" y="1781435"/>
            <a:ext cx="305504" cy="117010"/>
          </a:xfrm>
          <a:prstGeom prst="rect">
            <a:avLst/>
          </a:prstGeom>
          <a:solidFill>
            <a:srgbClr val="EDD3D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9" name="Rectangle 28"/>
          <p:cNvSpPr>
            <a:spLocks noChangeArrowheads="1"/>
          </p:cNvSpPr>
          <p:nvPr userDrawn="1"/>
        </p:nvSpPr>
        <p:spPr bwMode="auto">
          <a:xfrm>
            <a:off x="4582464" y="3433497"/>
            <a:ext cx="305504" cy="593209"/>
          </a:xfrm>
          <a:prstGeom prst="rect">
            <a:avLst/>
          </a:prstGeom>
          <a:solidFill>
            <a:srgbClr val="DCA3C6"/>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20" name="Rectangle 29"/>
          <p:cNvSpPr>
            <a:spLocks noChangeArrowheads="1"/>
          </p:cNvSpPr>
          <p:nvPr userDrawn="1"/>
        </p:nvSpPr>
        <p:spPr bwMode="auto">
          <a:xfrm>
            <a:off x="4582464" y="4092274"/>
            <a:ext cx="305504" cy="174973"/>
          </a:xfrm>
          <a:prstGeom prst="rect">
            <a:avLst/>
          </a:prstGeom>
          <a:solidFill>
            <a:srgbClr val="E6BA98"/>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cxnSp>
        <p:nvCxnSpPr>
          <p:cNvPr id="21" name="Conector recto 20"/>
          <p:cNvCxnSpPr>
            <a:cxnSpLocks/>
          </p:cNvCxnSpPr>
          <p:nvPr userDrawn="1"/>
        </p:nvCxnSpPr>
        <p:spPr>
          <a:xfrm>
            <a:off x="4917844" y="1070661"/>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a:cxnSpLocks/>
          </p:cNvCxnSpPr>
          <p:nvPr userDrawn="1"/>
        </p:nvCxnSpPr>
        <p:spPr>
          <a:xfrm>
            <a:off x="4917844" y="1614993"/>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a:cxnSpLocks/>
          </p:cNvCxnSpPr>
          <p:nvPr userDrawn="1"/>
        </p:nvCxnSpPr>
        <p:spPr>
          <a:xfrm>
            <a:off x="4917844" y="1758943"/>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a:cxnSpLocks/>
          </p:cNvCxnSpPr>
          <p:nvPr userDrawn="1"/>
        </p:nvCxnSpPr>
        <p:spPr>
          <a:xfrm>
            <a:off x="4917844" y="1920161"/>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a:cxnSpLocks/>
          </p:cNvCxnSpPr>
          <p:nvPr userDrawn="1"/>
        </p:nvCxnSpPr>
        <p:spPr>
          <a:xfrm>
            <a:off x="4917844" y="2064708"/>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a:cxnSpLocks/>
          </p:cNvCxnSpPr>
          <p:nvPr userDrawn="1"/>
        </p:nvCxnSpPr>
        <p:spPr>
          <a:xfrm>
            <a:off x="4917844" y="2325737"/>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a:cxnSpLocks/>
          </p:cNvCxnSpPr>
          <p:nvPr userDrawn="1"/>
        </p:nvCxnSpPr>
        <p:spPr>
          <a:xfrm>
            <a:off x="4917844" y="2866853"/>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a:cxnSpLocks/>
          </p:cNvCxnSpPr>
          <p:nvPr userDrawn="1"/>
        </p:nvCxnSpPr>
        <p:spPr>
          <a:xfrm>
            <a:off x="4917844" y="3391834"/>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a:cxnSpLocks/>
          </p:cNvCxnSpPr>
          <p:nvPr userDrawn="1"/>
        </p:nvCxnSpPr>
        <p:spPr>
          <a:xfrm>
            <a:off x="4917844" y="4052283"/>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a:cxnSpLocks/>
          </p:cNvCxnSpPr>
          <p:nvPr userDrawn="1"/>
        </p:nvCxnSpPr>
        <p:spPr>
          <a:xfrm>
            <a:off x="4917844" y="4321121"/>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Rectangle 25"/>
          <p:cNvSpPr>
            <a:spLocks noChangeArrowheads="1"/>
          </p:cNvSpPr>
          <p:nvPr userDrawn="1"/>
        </p:nvSpPr>
        <p:spPr bwMode="auto">
          <a:xfrm>
            <a:off x="4582464" y="1471478"/>
            <a:ext cx="305504" cy="117010"/>
          </a:xfrm>
          <a:prstGeom prst="rect">
            <a:avLst/>
          </a:prstGeom>
          <a:solidFill>
            <a:srgbClr val="C9D99D"/>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213" name="Rectángulo redondeado 195">
            <a:extLst>
              <a:ext uri="{FF2B5EF4-FFF2-40B4-BE49-F238E27FC236}">
                <a16:creationId xmlns:a16="http://schemas.microsoft.com/office/drawing/2014/main" id="{BE30489E-F147-4DEA-AEDC-F9291F58E0C6}"/>
              </a:ext>
            </a:extLst>
          </p:cNvPr>
          <p:cNvSpPr/>
          <p:nvPr userDrawn="1"/>
        </p:nvSpPr>
        <p:spPr>
          <a:xfrm>
            <a:off x="258897" y="1141309"/>
            <a:ext cx="3598862" cy="2773362"/>
          </a:xfrm>
          <a:prstGeom prst="roundRect">
            <a:avLst>
              <a:gd name="adj" fmla="val 0"/>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spc="-30" dirty="0">
              <a:solidFill>
                <a:srgbClr val="006699"/>
              </a:solidFill>
            </a:endParaRPr>
          </a:p>
        </p:txBody>
      </p:sp>
      <p:cxnSp>
        <p:nvCxnSpPr>
          <p:cNvPr id="215" name="Conector recto 214">
            <a:extLst>
              <a:ext uri="{FF2B5EF4-FFF2-40B4-BE49-F238E27FC236}">
                <a16:creationId xmlns:a16="http://schemas.microsoft.com/office/drawing/2014/main" id="{BD0E7FEE-F171-4B7F-A462-3F100C550293}"/>
              </a:ext>
            </a:extLst>
          </p:cNvPr>
          <p:cNvCxnSpPr/>
          <p:nvPr userDrawn="1"/>
        </p:nvCxnSpPr>
        <p:spPr>
          <a:xfrm flipV="1">
            <a:off x="772226"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6" name="Conector recto 215">
            <a:extLst>
              <a:ext uri="{FF2B5EF4-FFF2-40B4-BE49-F238E27FC236}">
                <a16:creationId xmlns:a16="http://schemas.microsoft.com/office/drawing/2014/main" id="{B85B313C-880E-45BC-935D-42E42FB3836B}"/>
              </a:ext>
            </a:extLst>
          </p:cNvPr>
          <p:cNvCxnSpPr/>
          <p:nvPr userDrawn="1"/>
        </p:nvCxnSpPr>
        <p:spPr>
          <a:xfrm flipV="1">
            <a:off x="128634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7" name="Conector recto 216">
            <a:extLst>
              <a:ext uri="{FF2B5EF4-FFF2-40B4-BE49-F238E27FC236}">
                <a16:creationId xmlns:a16="http://schemas.microsoft.com/office/drawing/2014/main" id="{E51689F5-DBE6-4169-8B96-BA6DA83D86D9}"/>
              </a:ext>
            </a:extLst>
          </p:cNvPr>
          <p:cNvCxnSpPr/>
          <p:nvPr userDrawn="1"/>
        </p:nvCxnSpPr>
        <p:spPr>
          <a:xfrm flipV="1">
            <a:off x="1800472"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8" name="Conector recto 217">
            <a:extLst>
              <a:ext uri="{FF2B5EF4-FFF2-40B4-BE49-F238E27FC236}">
                <a16:creationId xmlns:a16="http://schemas.microsoft.com/office/drawing/2014/main" id="{28CF7AD0-B109-48B9-9A41-9461EC2F2CBC}"/>
              </a:ext>
            </a:extLst>
          </p:cNvPr>
          <p:cNvCxnSpPr/>
          <p:nvPr userDrawn="1"/>
        </p:nvCxnSpPr>
        <p:spPr>
          <a:xfrm flipV="1">
            <a:off x="2314595"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9" name="Conector recto 218">
            <a:extLst>
              <a:ext uri="{FF2B5EF4-FFF2-40B4-BE49-F238E27FC236}">
                <a16:creationId xmlns:a16="http://schemas.microsoft.com/office/drawing/2014/main" id="{16244CA7-3667-4A96-B6FA-642553C24F70}"/>
              </a:ext>
            </a:extLst>
          </p:cNvPr>
          <p:cNvCxnSpPr/>
          <p:nvPr userDrawn="1"/>
        </p:nvCxnSpPr>
        <p:spPr>
          <a:xfrm flipV="1">
            <a:off x="2828718"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0" name="Conector recto 219">
            <a:extLst>
              <a:ext uri="{FF2B5EF4-FFF2-40B4-BE49-F238E27FC236}">
                <a16:creationId xmlns:a16="http://schemas.microsoft.com/office/drawing/2014/main" id="{A655027C-B2B3-4E9D-9839-5E058B59D313}"/>
              </a:ext>
            </a:extLst>
          </p:cNvPr>
          <p:cNvCxnSpPr/>
          <p:nvPr userDrawn="1"/>
        </p:nvCxnSpPr>
        <p:spPr>
          <a:xfrm flipV="1">
            <a:off x="3342841"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1" name="Conector recto 220">
            <a:extLst>
              <a:ext uri="{FF2B5EF4-FFF2-40B4-BE49-F238E27FC236}">
                <a16:creationId xmlns:a16="http://schemas.microsoft.com/office/drawing/2014/main" id="{6AD4D3FC-90C2-437D-B3A4-412B57BEB14A}"/>
              </a:ext>
            </a:extLst>
          </p:cNvPr>
          <p:cNvCxnSpPr/>
          <p:nvPr userDrawn="1"/>
        </p:nvCxnSpPr>
        <p:spPr>
          <a:xfrm>
            <a:off x="258103" y="2205465"/>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2" name="Conector recto 221">
            <a:extLst>
              <a:ext uri="{FF2B5EF4-FFF2-40B4-BE49-F238E27FC236}">
                <a16:creationId xmlns:a16="http://schemas.microsoft.com/office/drawing/2014/main" id="{5A34E38C-871B-48D2-B20E-4958EAF0FEB7}"/>
              </a:ext>
            </a:extLst>
          </p:cNvPr>
          <p:cNvCxnSpPr/>
          <p:nvPr userDrawn="1"/>
        </p:nvCxnSpPr>
        <p:spPr>
          <a:xfrm>
            <a:off x="258103" y="2632767"/>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3" name="Conector recto 222">
            <a:extLst>
              <a:ext uri="{FF2B5EF4-FFF2-40B4-BE49-F238E27FC236}">
                <a16:creationId xmlns:a16="http://schemas.microsoft.com/office/drawing/2014/main" id="{A792508B-17FF-4148-9DC9-1B7A8FC02375}"/>
              </a:ext>
            </a:extLst>
          </p:cNvPr>
          <p:cNvCxnSpPr/>
          <p:nvPr userDrawn="1"/>
        </p:nvCxnSpPr>
        <p:spPr>
          <a:xfrm>
            <a:off x="258897" y="1778163"/>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5" name="CuadroTexto 224">
            <a:extLst>
              <a:ext uri="{FF2B5EF4-FFF2-40B4-BE49-F238E27FC236}">
                <a16:creationId xmlns:a16="http://schemas.microsoft.com/office/drawing/2014/main" id="{E49B89E5-E3EC-44E0-B92C-36A11184C316}"/>
              </a:ext>
            </a:extLst>
          </p:cNvPr>
          <p:cNvSpPr txBox="1"/>
          <p:nvPr userDrawn="1"/>
        </p:nvSpPr>
        <p:spPr>
          <a:xfrm>
            <a:off x="25810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226" name="CuadroTexto 225">
            <a:extLst>
              <a:ext uri="{FF2B5EF4-FFF2-40B4-BE49-F238E27FC236}">
                <a16:creationId xmlns:a16="http://schemas.microsoft.com/office/drawing/2014/main" id="{773F6818-A541-4BE2-94D0-B706852C7BE1}"/>
              </a:ext>
            </a:extLst>
          </p:cNvPr>
          <p:cNvSpPr txBox="1"/>
          <p:nvPr userDrawn="1"/>
        </p:nvSpPr>
        <p:spPr>
          <a:xfrm>
            <a:off x="767693"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227" name="CuadroTexto 226">
            <a:extLst>
              <a:ext uri="{FF2B5EF4-FFF2-40B4-BE49-F238E27FC236}">
                <a16:creationId xmlns:a16="http://schemas.microsoft.com/office/drawing/2014/main" id="{A6056C4A-ADFA-4E3F-8390-2352B726AE02}"/>
              </a:ext>
            </a:extLst>
          </p:cNvPr>
          <p:cNvSpPr txBox="1"/>
          <p:nvPr userDrawn="1"/>
        </p:nvSpPr>
        <p:spPr>
          <a:xfrm>
            <a:off x="1282043" y="1160013"/>
            <a:ext cx="515937" cy="153888"/>
          </a:xfrm>
          <a:prstGeom prst="rect">
            <a:avLst/>
          </a:prstGeom>
          <a:noFill/>
        </p:spPr>
        <p:txBody>
          <a:bodyPr wrap="square" lIns="0" tIns="0" rIns="0" bIns="0" rtlCol="0">
            <a:spAutoFit/>
          </a:bodyPr>
          <a:lstStyle/>
          <a:p>
            <a:pPr algn="ctr"/>
            <a:r>
              <a:rPr lang="es-ES" sz="1000" spc="100" baseline="0" dirty="0">
                <a:solidFill>
                  <a:schemeClr val="accent1"/>
                </a:solidFill>
                <a:latin typeface="Documan" pitchFamily="50" charset="0"/>
                <a:cs typeface="Documan" pitchFamily="50" charset="0"/>
              </a:rPr>
              <a:t>MI</a:t>
            </a:r>
          </a:p>
        </p:txBody>
      </p:sp>
      <p:sp>
        <p:nvSpPr>
          <p:cNvPr id="228" name="CuadroTexto 227">
            <a:extLst>
              <a:ext uri="{FF2B5EF4-FFF2-40B4-BE49-F238E27FC236}">
                <a16:creationId xmlns:a16="http://schemas.microsoft.com/office/drawing/2014/main" id="{9881019D-A1DC-4EA7-BCC2-400AA44D755A}"/>
              </a:ext>
            </a:extLst>
          </p:cNvPr>
          <p:cNvSpPr txBox="1"/>
          <p:nvPr userDrawn="1"/>
        </p:nvSpPr>
        <p:spPr>
          <a:xfrm>
            <a:off x="1800361"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229" name="CuadroTexto 228">
            <a:extLst>
              <a:ext uri="{FF2B5EF4-FFF2-40B4-BE49-F238E27FC236}">
                <a16:creationId xmlns:a16="http://schemas.microsoft.com/office/drawing/2014/main" id="{56FE808D-A469-4422-B0F6-999A90180A7E}"/>
              </a:ext>
            </a:extLst>
          </p:cNvPr>
          <p:cNvSpPr txBox="1"/>
          <p:nvPr userDrawn="1"/>
        </p:nvSpPr>
        <p:spPr>
          <a:xfrm>
            <a:off x="230995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sp>
        <p:nvSpPr>
          <p:cNvPr id="230" name="CuadroTexto 229">
            <a:extLst>
              <a:ext uri="{FF2B5EF4-FFF2-40B4-BE49-F238E27FC236}">
                <a16:creationId xmlns:a16="http://schemas.microsoft.com/office/drawing/2014/main" id="{08FD7D93-54C6-42A5-952B-0E5527C55C05}"/>
              </a:ext>
            </a:extLst>
          </p:cNvPr>
          <p:cNvSpPr txBox="1"/>
          <p:nvPr userDrawn="1"/>
        </p:nvSpPr>
        <p:spPr>
          <a:xfrm>
            <a:off x="2824300" y="1167157"/>
            <a:ext cx="515937" cy="153888"/>
          </a:xfrm>
          <a:prstGeom prst="rect">
            <a:avLst/>
          </a:prstGeom>
          <a:noFill/>
        </p:spPr>
        <p:txBody>
          <a:bodyPr wrap="square" lIns="0" tIns="0" rIns="0" bIns="0" rtlCol="0">
            <a:spAutoFit/>
          </a:bodyPr>
          <a:lstStyle/>
          <a:p>
            <a:pPr algn="ctr"/>
            <a:r>
              <a:rPr lang="es-ES" sz="1000" spc="-30" dirty="0">
                <a:solidFill>
                  <a:srgbClr val="FF6600"/>
                </a:solidFill>
                <a:latin typeface="Documan Medium" pitchFamily="50" charset="0"/>
                <a:cs typeface="Documan Medium" pitchFamily="50" charset="0"/>
              </a:rPr>
              <a:t>S</a:t>
            </a:r>
          </a:p>
        </p:txBody>
      </p:sp>
      <p:sp>
        <p:nvSpPr>
          <p:cNvPr id="231" name="CuadroTexto 230">
            <a:extLst>
              <a:ext uri="{FF2B5EF4-FFF2-40B4-BE49-F238E27FC236}">
                <a16:creationId xmlns:a16="http://schemas.microsoft.com/office/drawing/2014/main" id="{C837AE2A-B1D4-404C-9A95-87EC3E17348B}"/>
              </a:ext>
            </a:extLst>
          </p:cNvPr>
          <p:cNvSpPr txBox="1"/>
          <p:nvPr userDrawn="1"/>
        </p:nvSpPr>
        <p:spPr>
          <a:xfrm>
            <a:off x="3341031"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D</a:t>
            </a:r>
          </a:p>
        </p:txBody>
      </p:sp>
      <p:cxnSp>
        <p:nvCxnSpPr>
          <p:cNvPr id="232" name="Conector recto 231">
            <a:extLst>
              <a:ext uri="{FF2B5EF4-FFF2-40B4-BE49-F238E27FC236}">
                <a16:creationId xmlns:a16="http://schemas.microsoft.com/office/drawing/2014/main" id="{BF88676F-7573-4A2A-AD3A-C41BC8A9542A}"/>
              </a:ext>
            </a:extLst>
          </p:cNvPr>
          <p:cNvCxnSpPr/>
          <p:nvPr userDrawn="1"/>
        </p:nvCxnSpPr>
        <p:spPr>
          <a:xfrm>
            <a:off x="256912" y="3060069"/>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3" name="Conector recto 232">
            <a:extLst>
              <a:ext uri="{FF2B5EF4-FFF2-40B4-BE49-F238E27FC236}">
                <a16:creationId xmlns:a16="http://schemas.microsoft.com/office/drawing/2014/main" id="{EAB6EC5D-2969-4749-B413-68824EC9E38E}"/>
              </a:ext>
            </a:extLst>
          </p:cNvPr>
          <p:cNvCxnSpPr/>
          <p:nvPr userDrawn="1"/>
        </p:nvCxnSpPr>
        <p:spPr>
          <a:xfrm>
            <a:off x="258103" y="3487371"/>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0" name="CuadroTexto 239">
            <a:extLst>
              <a:ext uri="{FF2B5EF4-FFF2-40B4-BE49-F238E27FC236}">
                <a16:creationId xmlns:a16="http://schemas.microsoft.com/office/drawing/2014/main" id="{B930A473-846E-4EC0-B740-13928ECFC3B3}"/>
              </a:ext>
            </a:extLst>
          </p:cNvPr>
          <p:cNvSpPr txBox="1"/>
          <p:nvPr userDrawn="1"/>
        </p:nvSpPr>
        <p:spPr>
          <a:xfrm>
            <a:off x="25493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241" name="CuadroTexto 240">
            <a:extLst>
              <a:ext uri="{FF2B5EF4-FFF2-40B4-BE49-F238E27FC236}">
                <a16:creationId xmlns:a16="http://schemas.microsoft.com/office/drawing/2014/main" id="{457C9EC8-A5CF-451F-BE2A-F7A4EB6B891F}"/>
              </a:ext>
            </a:extLst>
          </p:cNvPr>
          <p:cNvSpPr txBox="1"/>
          <p:nvPr userDrawn="1"/>
        </p:nvSpPr>
        <p:spPr>
          <a:xfrm>
            <a:off x="764518"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242" name="CuadroTexto 241">
            <a:extLst>
              <a:ext uri="{FF2B5EF4-FFF2-40B4-BE49-F238E27FC236}">
                <a16:creationId xmlns:a16="http://schemas.microsoft.com/office/drawing/2014/main" id="{6911DD64-F264-4DAB-8E12-75A55DCE6D5B}"/>
              </a:ext>
            </a:extLst>
          </p:cNvPr>
          <p:cNvSpPr txBox="1"/>
          <p:nvPr userDrawn="1"/>
        </p:nvSpPr>
        <p:spPr>
          <a:xfrm>
            <a:off x="1797186"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243" name="CuadroTexto 242">
            <a:extLst>
              <a:ext uri="{FF2B5EF4-FFF2-40B4-BE49-F238E27FC236}">
                <a16:creationId xmlns:a16="http://schemas.microsoft.com/office/drawing/2014/main" id="{732877C2-262B-4F29-AA38-DC7FFBEDC677}"/>
              </a:ext>
            </a:extLst>
          </p:cNvPr>
          <p:cNvSpPr txBox="1"/>
          <p:nvPr userDrawn="1"/>
        </p:nvSpPr>
        <p:spPr>
          <a:xfrm>
            <a:off x="230677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sp>
        <p:nvSpPr>
          <p:cNvPr id="244" name="CuadroTexto 243">
            <a:extLst>
              <a:ext uri="{FF2B5EF4-FFF2-40B4-BE49-F238E27FC236}">
                <a16:creationId xmlns:a16="http://schemas.microsoft.com/office/drawing/2014/main" id="{1D56037F-08CC-4E32-888B-6CAFBDD807DE}"/>
              </a:ext>
            </a:extLst>
          </p:cNvPr>
          <p:cNvSpPr txBox="1"/>
          <p:nvPr userDrawn="1"/>
        </p:nvSpPr>
        <p:spPr>
          <a:xfrm>
            <a:off x="2821125"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S</a:t>
            </a:r>
          </a:p>
        </p:txBody>
      </p:sp>
      <p:cxnSp>
        <p:nvCxnSpPr>
          <p:cNvPr id="285" name="Conector recto 284">
            <a:extLst>
              <a:ext uri="{FF2B5EF4-FFF2-40B4-BE49-F238E27FC236}">
                <a16:creationId xmlns:a16="http://schemas.microsoft.com/office/drawing/2014/main" id="{E52A41BD-3A7F-4764-8A24-4ABA8C6BADC1}"/>
              </a:ext>
            </a:extLst>
          </p:cNvPr>
          <p:cNvCxnSpPr/>
          <p:nvPr userDrawn="1"/>
        </p:nvCxnSpPr>
        <p:spPr>
          <a:xfrm flipV="1">
            <a:off x="258897"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6" name="Conector recto 285">
            <a:extLst>
              <a:ext uri="{FF2B5EF4-FFF2-40B4-BE49-F238E27FC236}">
                <a16:creationId xmlns:a16="http://schemas.microsoft.com/office/drawing/2014/main" id="{C43135DA-A43E-44A1-A5F4-F51248C69CD6}"/>
              </a:ext>
            </a:extLst>
          </p:cNvPr>
          <p:cNvCxnSpPr/>
          <p:nvPr userDrawn="1"/>
        </p:nvCxnSpPr>
        <p:spPr>
          <a:xfrm flipV="1">
            <a:off x="385775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9B8285B0-8E77-8D61-C066-1F904FC54BE9}"/>
              </a:ext>
            </a:extLst>
          </p:cNvPr>
          <p:cNvSpPr txBox="1"/>
          <p:nvPr userDrawn="1"/>
        </p:nvSpPr>
        <p:spPr>
          <a:xfrm>
            <a:off x="254930" y="220895"/>
            <a:ext cx="2597388" cy="153888"/>
          </a:xfrm>
          <a:prstGeom prst="rect">
            <a:avLst/>
          </a:prstGeom>
          <a:noFill/>
        </p:spPr>
        <p:txBody>
          <a:bodyPr wrap="square" lIns="0" tIns="0" rIns="0" bIns="0" rtlCol="0">
            <a:spAutoFit/>
          </a:bodyPr>
          <a:lstStyle/>
          <a:p>
            <a:pPr algn="l"/>
            <a:r>
              <a:rPr lang="es-ES" sz="1000" spc="30" dirty="0">
                <a:solidFill>
                  <a:schemeClr val="bg1">
                    <a:lumMod val="50000"/>
                  </a:schemeClr>
                </a:solidFill>
                <a:latin typeface="Documan Light" pitchFamily="50" charset="0"/>
                <a:cs typeface="Documan Light" pitchFamily="50" charset="0"/>
              </a:rPr>
              <a:t>Calendario 2025</a:t>
            </a:r>
          </a:p>
        </p:txBody>
      </p:sp>
      <p:sp>
        <p:nvSpPr>
          <p:cNvPr id="32" name="CuadroTexto 31">
            <a:extLst>
              <a:ext uri="{FF2B5EF4-FFF2-40B4-BE49-F238E27FC236}">
                <a16:creationId xmlns:a16="http://schemas.microsoft.com/office/drawing/2014/main" id="{21763F5B-9C08-BE6D-AE2A-0497CB8CD092}"/>
              </a:ext>
            </a:extLst>
          </p:cNvPr>
          <p:cNvSpPr txBox="1"/>
          <p:nvPr userDrawn="1"/>
        </p:nvSpPr>
        <p:spPr>
          <a:xfrm>
            <a:off x="254930" y="357956"/>
            <a:ext cx="3838232" cy="181332"/>
          </a:xfrm>
          <a:prstGeom prst="rect">
            <a:avLst/>
          </a:prstGeom>
          <a:noFill/>
        </p:spPr>
        <p:txBody>
          <a:bodyPr wrap="square" lIns="0" tIns="0" rIns="0" bIns="0" rtlCol="0">
            <a:spAutoFit/>
          </a:bodyPr>
          <a:lstStyle/>
          <a:p>
            <a:pPr algn="l">
              <a:lnSpc>
                <a:spcPts val="1600"/>
              </a:lnSpc>
              <a:spcBef>
                <a:spcPts val="200"/>
              </a:spcBef>
            </a:pPr>
            <a:r>
              <a:rPr lang="es-ES" sz="1000" spc="30" dirty="0">
                <a:solidFill>
                  <a:schemeClr val="bg1">
                    <a:lumMod val="50000"/>
                  </a:schemeClr>
                </a:solidFill>
                <a:latin typeface="Documan Light" pitchFamily="50" charset="0"/>
                <a:cs typeface="Documan Light" pitchFamily="50" charset="0"/>
              </a:rPr>
              <a:t>Publicaciones en el Sistema de Medidas</a:t>
            </a:r>
          </a:p>
        </p:txBody>
      </p:sp>
      <p:cxnSp>
        <p:nvCxnSpPr>
          <p:cNvPr id="38" name="Conector recto 37">
            <a:extLst>
              <a:ext uri="{FF2B5EF4-FFF2-40B4-BE49-F238E27FC236}">
                <a16:creationId xmlns:a16="http://schemas.microsoft.com/office/drawing/2014/main" id="{BF999956-5589-E029-951F-3FEA0C41180A}"/>
              </a:ext>
            </a:extLst>
          </p:cNvPr>
          <p:cNvCxnSpPr/>
          <p:nvPr userDrawn="1"/>
        </p:nvCxnSpPr>
        <p:spPr>
          <a:xfrm>
            <a:off x="258897" y="1344712"/>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FF696D86-14C3-DDD0-0C59-7BA432EA6468}"/>
              </a:ext>
            </a:extLst>
          </p:cNvPr>
          <p:cNvPicPr>
            <a:picLocks noChangeAspect="1"/>
          </p:cNvPicPr>
          <p:nvPr userDrawn="1"/>
        </p:nvPicPr>
        <p:blipFill>
          <a:blip r:embed="rId2"/>
          <a:stretch>
            <a:fillRect/>
          </a:stretch>
        </p:blipFill>
        <p:spPr>
          <a:xfrm>
            <a:off x="7103534" y="235740"/>
            <a:ext cx="1288148" cy="157091"/>
          </a:xfrm>
          <a:prstGeom prst="rect">
            <a:avLst/>
          </a:prstGeom>
        </p:spPr>
      </p:pic>
    </p:spTree>
    <p:extLst>
      <p:ext uri="{BB962C8B-B14F-4D97-AF65-F5344CB8AC3E}">
        <p14:creationId xmlns:p14="http://schemas.microsoft.com/office/powerpoint/2010/main" val="1332237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extLst>
    <p:ext uri="{DCECCB84-F9BA-43D5-87BE-67443E8EF086}">
      <p15:sldGuideLst xmlns:p15="http://schemas.microsoft.com/office/powerpoint/2012/main">
        <p15:guide id="1" orient="horz" pos="249" userDrawn="1">
          <p15:clr>
            <a:srgbClr val="FBAE40"/>
          </p15:clr>
        </p15:guide>
        <p15:guide id="2" orient="horz" pos="2608" userDrawn="1">
          <p15:clr>
            <a:srgbClr val="FBAE40"/>
          </p15:clr>
        </p15:guide>
        <p15:guide id="3" pos="2721" userDrawn="1">
          <p15:clr>
            <a:srgbClr val="FBAE40"/>
          </p15:clr>
        </p15:guide>
        <p15:guide id="4" pos="2495" userDrawn="1">
          <p15:clr>
            <a:srgbClr val="FBAE40"/>
          </p15:clr>
        </p15:guide>
        <p15:guide id="5" pos="22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3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38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708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564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528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256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480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74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68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55" name="Rectángulo 54">
            <a:extLst>
              <a:ext uri="{FF2B5EF4-FFF2-40B4-BE49-F238E27FC236}">
                <a16:creationId xmlns:a16="http://schemas.microsoft.com/office/drawing/2014/main" id="{85B30330-6035-9F88-3BB1-76C3A9B696AA}"/>
              </a:ext>
            </a:extLst>
          </p:cNvPr>
          <p:cNvSpPr/>
          <p:nvPr userDrawn="1"/>
        </p:nvSpPr>
        <p:spPr>
          <a:xfrm>
            <a:off x="4314378" y="0"/>
            <a:ext cx="4326385" cy="4679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6" name="Imagen 55">
            <a:extLst>
              <a:ext uri="{FF2B5EF4-FFF2-40B4-BE49-F238E27FC236}">
                <a16:creationId xmlns:a16="http://schemas.microsoft.com/office/drawing/2014/main" id="{2E34B923-F9D6-EF73-8D00-2F1B61D1F1EE}"/>
              </a:ext>
            </a:extLst>
          </p:cNvPr>
          <p:cNvPicPr>
            <a:picLocks noChangeAspect="1"/>
          </p:cNvPicPr>
          <p:nvPr userDrawn="1"/>
        </p:nvPicPr>
        <p:blipFill>
          <a:blip r:embed="rId2"/>
          <a:stretch>
            <a:fillRect/>
          </a:stretch>
        </p:blipFill>
        <p:spPr>
          <a:xfrm>
            <a:off x="7699716" y="211508"/>
            <a:ext cx="713034" cy="336710"/>
          </a:xfrm>
          <a:prstGeom prst="rect">
            <a:avLst/>
          </a:prstGeom>
        </p:spPr>
      </p:pic>
      <p:sp>
        <p:nvSpPr>
          <p:cNvPr id="30" name="Rectángulo 29"/>
          <p:cNvSpPr/>
          <p:nvPr userDrawn="1"/>
        </p:nvSpPr>
        <p:spPr>
          <a:xfrm>
            <a:off x="4320381" y="0"/>
            <a:ext cx="4319588" cy="4679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dirty="0"/>
          </a:p>
        </p:txBody>
      </p:sp>
      <p:sp>
        <p:nvSpPr>
          <p:cNvPr id="31" name="CuadroTexto 30"/>
          <p:cNvSpPr txBox="1"/>
          <p:nvPr userDrawn="1"/>
        </p:nvSpPr>
        <p:spPr>
          <a:xfrm>
            <a:off x="4581670" y="1031038"/>
            <a:ext cx="3463813" cy="3539430"/>
          </a:xfrm>
          <a:prstGeom prst="rect">
            <a:avLst/>
          </a:prstGeom>
          <a:noFill/>
        </p:spPr>
        <p:txBody>
          <a:bodyPr wrap="square" lIns="0" tIns="0" rIns="0" bIns="0" rtlCol="0">
            <a:spAutoFit/>
          </a:bodyPr>
          <a:lstStyle/>
          <a:p>
            <a:pPr>
              <a:lnSpc>
                <a:spcPts val="930"/>
              </a:lnSpc>
              <a:spcAft>
                <a:spcPts val="300"/>
              </a:spcAft>
            </a:pPr>
            <a:r>
              <a:rPr lang="es-ES" sz="750" b="1" kern="1200" spc="0" baseline="0" dirty="0">
                <a:solidFill>
                  <a:schemeClr val="accent1"/>
                </a:solidFill>
                <a:latin typeface="Arial" panose="020B0604020202020204" pitchFamily="34" charset="0"/>
                <a:ea typeface="+mn-ea"/>
                <a:cs typeface="Arial" panose="020B0604020202020204" pitchFamily="34" charset="0"/>
              </a:rPr>
              <a:t>Cierres aplicación artículo 15 del RD 1110/2307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Solicitud a un encargado de lectura de corrección de registros de medidas y comunicación de la corrección de registros de medidas por el encargado de la lectura.</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Validación y resolución por parte del encargado de lectura de solicitudes de aplicación del artículo 15 del RD 1110/2107.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por parte del encargado de lectura de la revisión de solicitudes.</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por parte del encargado de lectura de los datos de medidas corregidos.</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Avance de la publicación del Operador del Sistema a distribuidores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tras aplicación del artículo 15 del RD 1110/2107.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del Operador del Sistema a distribuidores, comercializadores y representantes tras aplicación del artículo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15 del RD 1110/2107.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nuevo cierre de energía según apartado 3.7 del procedimiento de operación 14.10</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Fin del plazo de comunicación de los importes liquidados según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el apartado 3.6 del procedimiento de operación 14.10.</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Avance de la publicación del Operador del Sistema a distribuidores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de importes por aplicación del artículo 15 del RD 1110/2107.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del Operador del Sistema a distribuidores, comercializadores y representantes de importes por aplicación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del artículo 15 del RD 1110/2107.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al Sistema de Liquidaciones de importes por aplicación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del artículo 15 del RD 1110/2107.</a:t>
            </a:r>
          </a:p>
        </p:txBody>
      </p:sp>
      <p:cxnSp>
        <p:nvCxnSpPr>
          <p:cNvPr id="32" name="Conector recto 31"/>
          <p:cNvCxnSpPr/>
          <p:nvPr userDrawn="1"/>
        </p:nvCxnSpPr>
        <p:spPr>
          <a:xfrm>
            <a:off x="5119722" y="1546576"/>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userDrawn="1"/>
        </p:nvCxnSpPr>
        <p:spPr>
          <a:xfrm>
            <a:off x="5119722" y="1810898"/>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userDrawn="1"/>
        </p:nvCxnSpPr>
        <p:spPr>
          <a:xfrm>
            <a:off x="5119722" y="2083100"/>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userDrawn="1"/>
        </p:nvCxnSpPr>
        <p:spPr>
          <a:xfrm>
            <a:off x="5119722" y="2348755"/>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userDrawn="1"/>
        </p:nvCxnSpPr>
        <p:spPr>
          <a:xfrm>
            <a:off x="5119722" y="2615264"/>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userDrawn="1"/>
        </p:nvCxnSpPr>
        <p:spPr>
          <a:xfrm>
            <a:off x="5119722" y="2994958"/>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userDrawn="1"/>
        </p:nvCxnSpPr>
        <p:spPr>
          <a:xfrm>
            <a:off x="5119722" y="3263187"/>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userDrawn="1"/>
        </p:nvCxnSpPr>
        <p:spPr>
          <a:xfrm>
            <a:off x="5119722" y="3526726"/>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userDrawn="1"/>
        </p:nvCxnSpPr>
        <p:spPr>
          <a:xfrm>
            <a:off x="5119722" y="3792909"/>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userDrawn="1"/>
        </p:nvCxnSpPr>
        <p:spPr>
          <a:xfrm>
            <a:off x="5119722" y="4173447"/>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2" name="Rectangle 33"/>
          <p:cNvSpPr>
            <a:spLocks noChangeArrowheads="1"/>
          </p:cNvSpPr>
          <p:nvPr userDrawn="1"/>
        </p:nvSpPr>
        <p:spPr bwMode="auto">
          <a:xfrm>
            <a:off x="4580876" y="1243167"/>
            <a:ext cx="432000" cy="288000"/>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3" name="Rectangle 34"/>
          <p:cNvSpPr>
            <a:spLocks noChangeArrowheads="1"/>
          </p:cNvSpPr>
          <p:nvPr userDrawn="1"/>
        </p:nvSpPr>
        <p:spPr bwMode="auto">
          <a:xfrm>
            <a:off x="4580876" y="1573127"/>
            <a:ext cx="432000" cy="216000"/>
          </a:xfrm>
          <a:prstGeom prst="rect">
            <a:avLst/>
          </a:prstGeom>
          <a:pattFill prst="wdUpDiag">
            <a:fgClr>
              <a:schemeClr val="bg1"/>
            </a:fgClr>
            <a:bgClr>
              <a:srgbClr val="EDD3DF"/>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4" name="Rectangle 35"/>
          <p:cNvSpPr>
            <a:spLocks noChangeArrowheads="1"/>
          </p:cNvSpPr>
          <p:nvPr userDrawn="1"/>
        </p:nvSpPr>
        <p:spPr bwMode="auto">
          <a:xfrm>
            <a:off x="4580876" y="1848502"/>
            <a:ext cx="432000" cy="216000"/>
          </a:xfrm>
          <a:prstGeom prst="rect">
            <a:avLst/>
          </a:prstGeom>
          <a:pattFill prst="wdUpDiag">
            <a:fgClr>
              <a:schemeClr val="bg1"/>
            </a:fgClr>
            <a:bgClr>
              <a:srgbClr val="9AB5DD"/>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5" name="Rectangle 36"/>
          <p:cNvSpPr>
            <a:spLocks noChangeArrowheads="1"/>
          </p:cNvSpPr>
          <p:nvPr userDrawn="1"/>
        </p:nvSpPr>
        <p:spPr bwMode="auto">
          <a:xfrm>
            <a:off x="4580876" y="2125285"/>
            <a:ext cx="432000" cy="216000"/>
          </a:xfrm>
          <a:prstGeom prst="rect">
            <a:avLst/>
          </a:prstGeom>
          <a:pattFill prst="wdUpDiag">
            <a:fgClr>
              <a:schemeClr val="bg1"/>
            </a:fgClr>
            <a:bgClr>
              <a:srgbClr val="BFC5D6"/>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6" name="Rectangle 37"/>
          <p:cNvSpPr>
            <a:spLocks noChangeArrowheads="1"/>
          </p:cNvSpPr>
          <p:nvPr userDrawn="1"/>
        </p:nvSpPr>
        <p:spPr bwMode="auto">
          <a:xfrm>
            <a:off x="4580876" y="2398287"/>
            <a:ext cx="432000" cy="216000"/>
          </a:xfrm>
          <a:prstGeom prst="rect">
            <a:avLst/>
          </a:prstGeom>
          <a:pattFill prst="wdUpDiag">
            <a:fgClr>
              <a:schemeClr val="bg1"/>
            </a:fgClr>
            <a:bgClr>
              <a:srgbClr val="F5E1B4"/>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7" name="Rectangle 38"/>
          <p:cNvSpPr>
            <a:spLocks noChangeArrowheads="1"/>
          </p:cNvSpPr>
          <p:nvPr userDrawn="1"/>
        </p:nvSpPr>
        <p:spPr bwMode="auto">
          <a:xfrm>
            <a:off x="4580876" y="2674456"/>
            <a:ext cx="432000" cy="288000"/>
          </a:xfrm>
          <a:prstGeom prst="rect">
            <a:avLst/>
          </a:prstGeom>
          <a:pattFill prst="wdUpDiag">
            <a:fgClr>
              <a:schemeClr val="bg1"/>
            </a:fgClr>
            <a:bgClr>
              <a:srgbClr val="D2A080"/>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8" name="Rectangle 39"/>
          <p:cNvSpPr>
            <a:spLocks noChangeArrowheads="1"/>
          </p:cNvSpPr>
          <p:nvPr userDrawn="1"/>
        </p:nvSpPr>
        <p:spPr bwMode="auto">
          <a:xfrm>
            <a:off x="4580876" y="3016860"/>
            <a:ext cx="432000" cy="216000"/>
          </a:xfrm>
          <a:prstGeom prst="rect">
            <a:avLst/>
          </a:prstGeom>
          <a:pattFill prst="wdUpDiag">
            <a:fgClr>
              <a:schemeClr val="bg1"/>
            </a:fgClr>
            <a:bgClr>
              <a:srgbClr val="E2AB47"/>
            </a:bgClr>
          </a:patt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9" name="Rectangle 40"/>
          <p:cNvSpPr>
            <a:spLocks noChangeArrowheads="1"/>
          </p:cNvSpPr>
          <p:nvPr userDrawn="1"/>
        </p:nvSpPr>
        <p:spPr bwMode="auto">
          <a:xfrm>
            <a:off x="4580876" y="3288332"/>
            <a:ext cx="432000" cy="216000"/>
          </a:xfrm>
          <a:prstGeom prst="rect">
            <a:avLst/>
          </a:prstGeom>
          <a:pattFill prst="wdUpDiag">
            <a:fgClr>
              <a:schemeClr val="bg1"/>
            </a:fgClr>
            <a:bgClr>
              <a:srgbClr val="B9B1BB"/>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50" name="Rectangle 41"/>
          <p:cNvSpPr>
            <a:spLocks noChangeArrowheads="1"/>
          </p:cNvSpPr>
          <p:nvPr userDrawn="1"/>
        </p:nvSpPr>
        <p:spPr bwMode="auto">
          <a:xfrm>
            <a:off x="4580876" y="3570472"/>
            <a:ext cx="432000" cy="216000"/>
          </a:xfrm>
          <a:prstGeom prst="rect">
            <a:avLst/>
          </a:prstGeom>
          <a:pattFill prst="wdUpDiag">
            <a:fgClr>
              <a:schemeClr val="bg1"/>
            </a:fgClr>
            <a:bgClr>
              <a:srgbClr val="D2E4CF"/>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51" name="Rectangle 42"/>
          <p:cNvSpPr>
            <a:spLocks noChangeArrowheads="1"/>
          </p:cNvSpPr>
          <p:nvPr userDrawn="1"/>
        </p:nvSpPr>
        <p:spPr bwMode="auto">
          <a:xfrm>
            <a:off x="4580876" y="3855499"/>
            <a:ext cx="432000" cy="288000"/>
          </a:xfrm>
          <a:prstGeom prst="rect">
            <a:avLst/>
          </a:prstGeom>
          <a:pattFill prst="wdUpDiag">
            <a:fgClr>
              <a:schemeClr val="bg1"/>
            </a:fgClr>
            <a:bgClr>
              <a:srgbClr val="BBD2EC"/>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52" name="Rectangle 43"/>
          <p:cNvSpPr>
            <a:spLocks noChangeArrowheads="1"/>
          </p:cNvSpPr>
          <p:nvPr userDrawn="1"/>
        </p:nvSpPr>
        <p:spPr bwMode="auto">
          <a:xfrm>
            <a:off x="4580876" y="4198232"/>
            <a:ext cx="432000" cy="216000"/>
          </a:xfrm>
          <a:prstGeom prst="rect">
            <a:avLst/>
          </a:prstGeom>
          <a:pattFill prst="wdUpDiag">
            <a:fgClr>
              <a:schemeClr val="bg1"/>
            </a:fgClr>
            <a:bgClr>
              <a:srgbClr val="E7F2FB"/>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3" name="CuadroTexto 2">
            <a:extLst>
              <a:ext uri="{FF2B5EF4-FFF2-40B4-BE49-F238E27FC236}">
                <a16:creationId xmlns:a16="http://schemas.microsoft.com/office/drawing/2014/main" id="{67CF8825-F797-1C33-0ED8-757953C3F1D6}"/>
              </a:ext>
            </a:extLst>
          </p:cNvPr>
          <p:cNvSpPr txBox="1"/>
          <p:nvPr userDrawn="1"/>
        </p:nvSpPr>
        <p:spPr>
          <a:xfrm>
            <a:off x="254930" y="220895"/>
            <a:ext cx="2597388" cy="153888"/>
          </a:xfrm>
          <a:prstGeom prst="rect">
            <a:avLst/>
          </a:prstGeom>
          <a:noFill/>
        </p:spPr>
        <p:txBody>
          <a:bodyPr wrap="square" lIns="0" tIns="0" rIns="0" bIns="0" rtlCol="0">
            <a:spAutoFit/>
          </a:bodyPr>
          <a:lstStyle/>
          <a:p>
            <a:pPr algn="l"/>
            <a:r>
              <a:rPr lang="es-ES" sz="1000" spc="30" dirty="0">
                <a:solidFill>
                  <a:schemeClr val="bg1">
                    <a:lumMod val="50000"/>
                  </a:schemeClr>
                </a:solidFill>
                <a:latin typeface="Documan Light" pitchFamily="50" charset="0"/>
                <a:cs typeface="Documan Light" pitchFamily="50" charset="0"/>
              </a:rPr>
              <a:t>Calendario 2025</a:t>
            </a:r>
          </a:p>
        </p:txBody>
      </p:sp>
      <p:sp>
        <p:nvSpPr>
          <p:cNvPr id="4" name="CuadroTexto 3">
            <a:extLst>
              <a:ext uri="{FF2B5EF4-FFF2-40B4-BE49-F238E27FC236}">
                <a16:creationId xmlns:a16="http://schemas.microsoft.com/office/drawing/2014/main" id="{DE201456-80CF-2726-1134-AD4456FD890F}"/>
              </a:ext>
            </a:extLst>
          </p:cNvPr>
          <p:cNvSpPr txBox="1"/>
          <p:nvPr userDrawn="1"/>
        </p:nvSpPr>
        <p:spPr>
          <a:xfrm>
            <a:off x="254930" y="357956"/>
            <a:ext cx="3838232" cy="181332"/>
          </a:xfrm>
          <a:prstGeom prst="rect">
            <a:avLst/>
          </a:prstGeom>
          <a:noFill/>
        </p:spPr>
        <p:txBody>
          <a:bodyPr wrap="square" lIns="0" tIns="0" rIns="0" bIns="0" rtlCol="0">
            <a:spAutoFit/>
          </a:bodyPr>
          <a:lstStyle/>
          <a:p>
            <a:pPr algn="l">
              <a:lnSpc>
                <a:spcPts val="1600"/>
              </a:lnSpc>
              <a:spcBef>
                <a:spcPts val="200"/>
              </a:spcBef>
            </a:pPr>
            <a:r>
              <a:rPr lang="es-ES" sz="1000" spc="30" dirty="0">
                <a:solidFill>
                  <a:schemeClr val="bg1">
                    <a:lumMod val="50000"/>
                  </a:schemeClr>
                </a:solidFill>
                <a:latin typeface="Documan Light" pitchFamily="50" charset="0"/>
                <a:cs typeface="Documan Light" pitchFamily="50" charset="0"/>
              </a:rPr>
              <a:t>Publicaciones en el Sistema de Medidas</a:t>
            </a:r>
          </a:p>
        </p:txBody>
      </p:sp>
      <p:sp>
        <p:nvSpPr>
          <p:cNvPr id="5" name="Rectángulo redondeado 195">
            <a:extLst>
              <a:ext uri="{FF2B5EF4-FFF2-40B4-BE49-F238E27FC236}">
                <a16:creationId xmlns:a16="http://schemas.microsoft.com/office/drawing/2014/main" id="{B27C3135-7DF2-6DC9-9FB8-FC29C558B321}"/>
              </a:ext>
            </a:extLst>
          </p:cNvPr>
          <p:cNvSpPr/>
          <p:nvPr userDrawn="1"/>
        </p:nvSpPr>
        <p:spPr>
          <a:xfrm>
            <a:off x="258897" y="1141309"/>
            <a:ext cx="3598862" cy="2773362"/>
          </a:xfrm>
          <a:prstGeom prst="roundRect">
            <a:avLst>
              <a:gd name="adj" fmla="val 0"/>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spc="-30" dirty="0">
              <a:solidFill>
                <a:srgbClr val="006699"/>
              </a:solidFill>
            </a:endParaRPr>
          </a:p>
        </p:txBody>
      </p:sp>
      <p:cxnSp>
        <p:nvCxnSpPr>
          <p:cNvPr id="6" name="Conector recto 5">
            <a:extLst>
              <a:ext uri="{FF2B5EF4-FFF2-40B4-BE49-F238E27FC236}">
                <a16:creationId xmlns:a16="http://schemas.microsoft.com/office/drawing/2014/main" id="{DEC7E9DE-73CB-5291-5401-2A4C8832A554}"/>
              </a:ext>
            </a:extLst>
          </p:cNvPr>
          <p:cNvCxnSpPr/>
          <p:nvPr userDrawn="1"/>
        </p:nvCxnSpPr>
        <p:spPr>
          <a:xfrm flipV="1">
            <a:off x="772226"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24C26366-FA41-573F-34DB-3AACF85A0B67}"/>
              </a:ext>
            </a:extLst>
          </p:cNvPr>
          <p:cNvCxnSpPr/>
          <p:nvPr userDrawn="1"/>
        </p:nvCxnSpPr>
        <p:spPr>
          <a:xfrm flipV="1">
            <a:off x="128634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72691F89-959D-661A-C85E-45E64164ADC7}"/>
              </a:ext>
            </a:extLst>
          </p:cNvPr>
          <p:cNvCxnSpPr/>
          <p:nvPr userDrawn="1"/>
        </p:nvCxnSpPr>
        <p:spPr>
          <a:xfrm flipV="1">
            <a:off x="1800472"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BFCDAB9D-E7D0-3142-FC3C-5263A88049EB}"/>
              </a:ext>
            </a:extLst>
          </p:cNvPr>
          <p:cNvCxnSpPr/>
          <p:nvPr userDrawn="1"/>
        </p:nvCxnSpPr>
        <p:spPr>
          <a:xfrm flipV="1">
            <a:off x="2314595"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DB5F0916-5B59-D9DE-6D39-9A0D69F59F2E}"/>
              </a:ext>
            </a:extLst>
          </p:cNvPr>
          <p:cNvCxnSpPr/>
          <p:nvPr userDrawn="1"/>
        </p:nvCxnSpPr>
        <p:spPr>
          <a:xfrm flipV="1">
            <a:off x="2828718"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6F4C5B23-40AF-5479-3C04-8DF08ED94068}"/>
              </a:ext>
            </a:extLst>
          </p:cNvPr>
          <p:cNvCxnSpPr/>
          <p:nvPr userDrawn="1"/>
        </p:nvCxnSpPr>
        <p:spPr>
          <a:xfrm flipV="1">
            <a:off x="3342841"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27CB3B4-3B5A-A152-5C4F-E46C66527429}"/>
              </a:ext>
            </a:extLst>
          </p:cNvPr>
          <p:cNvCxnSpPr/>
          <p:nvPr userDrawn="1"/>
        </p:nvCxnSpPr>
        <p:spPr>
          <a:xfrm>
            <a:off x="258103" y="2205465"/>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99D458BD-C9E2-86A9-5E25-4BAFE08E2DC0}"/>
              </a:ext>
            </a:extLst>
          </p:cNvPr>
          <p:cNvCxnSpPr/>
          <p:nvPr userDrawn="1"/>
        </p:nvCxnSpPr>
        <p:spPr>
          <a:xfrm>
            <a:off x="258103" y="2632767"/>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8353676C-D0F4-B9C4-6E52-07C18BC54863}"/>
              </a:ext>
            </a:extLst>
          </p:cNvPr>
          <p:cNvCxnSpPr/>
          <p:nvPr userDrawn="1"/>
        </p:nvCxnSpPr>
        <p:spPr>
          <a:xfrm>
            <a:off x="258897" y="1778163"/>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C24EA640-9EE6-CE2D-AF24-4727671CC593}"/>
              </a:ext>
            </a:extLst>
          </p:cNvPr>
          <p:cNvSpPr txBox="1"/>
          <p:nvPr userDrawn="1"/>
        </p:nvSpPr>
        <p:spPr>
          <a:xfrm>
            <a:off x="25810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16" name="CuadroTexto 15">
            <a:extLst>
              <a:ext uri="{FF2B5EF4-FFF2-40B4-BE49-F238E27FC236}">
                <a16:creationId xmlns:a16="http://schemas.microsoft.com/office/drawing/2014/main" id="{BFD901CD-F049-323A-F1BF-61A96BAACBCF}"/>
              </a:ext>
            </a:extLst>
          </p:cNvPr>
          <p:cNvSpPr txBox="1"/>
          <p:nvPr userDrawn="1"/>
        </p:nvSpPr>
        <p:spPr>
          <a:xfrm>
            <a:off x="767693"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17" name="CuadroTexto 16">
            <a:extLst>
              <a:ext uri="{FF2B5EF4-FFF2-40B4-BE49-F238E27FC236}">
                <a16:creationId xmlns:a16="http://schemas.microsoft.com/office/drawing/2014/main" id="{4EB52C5C-C8F1-D078-A6FC-5C6CB011D414}"/>
              </a:ext>
            </a:extLst>
          </p:cNvPr>
          <p:cNvSpPr txBox="1"/>
          <p:nvPr userDrawn="1"/>
        </p:nvSpPr>
        <p:spPr>
          <a:xfrm>
            <a:off x="1282043" y="1160013"/>
            <a:ext cx="515937" cy="153888"/>
          </a:xfrm>
          <a:prstGeom prst="rect">
            <a:avLst/>
          </a:prstGeom>
          <a:noFill/>
        </p:spPr>
        <p:txBody>
          <a:bodyPr wrap="square" lIns="0" tIns="0" rIns="0" bIns="0" rtlCol="0">
            <a:spAutoFit/>
          </a:bodyPr>
          <a:lstStyle/>
          <a:p>
            <a:pPr algn="ctr"/>
            <a:r>
              <a:rPr lang="es-ES" sz="1000" spc="100" baseline="0" dirty="0">
                <a:solidFill>
                  <a:schemeClr val="accent1"/>
                </a:solidFill>
                <a:latin typeface="Documan" pitchFamily="50" charset="0"/>
                <a:cs typeface="Documan" pitchFamily="50" charset="0"/>
              </a:rPr>
              <a:t>MI</a:t>
            </a:r>
          </a:p>
        </p:txBody>
      </p:sp>
      <p:sp>
        <p:nvSpPr>
          <p:cNvPr id="18" name="CuadroTexto 17">
            <a:extLst>
              <a:ext uri="{FF2B5EF4-FFF2-40B4-BE49-F238E27FC236}">
                <a16:creationId xmlns:a16="http://schemas.microsoft.com/office/drawing/2014/main" id="{791CC3AE-58B7-CAF4-C3C7-83978E166D8C}"/>
              </a:ext>
            </a:extLst>
          </p:cNvPr>
          <p:cNvSpPr txBox="1"/>
          <p:nvPr userDrawn="1"/>
        </p:nvSpPr>
        <p:spPr>
          <a:xfrm>
            <a:off x="1800361"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19" name="CuadroTexto 18">
            <a:extLst>
              <a:ext uri="{FF2B5EF4-FFF2-40B4-BE49-F238E27FC236}">
                <a16:creationId xmlns:a16="http://schemas.microsoft.com/office/drawing/2014/main" id="{02AAD02F-B39D-7858-408A-0C24434A8C33}"/>
              </a:ext>
            </a:extLst>
          </p:cNvPr>
          <p:cNvSpPr txBox="1"/>
          <p:nvPr userDrawn="1"/>
        </p:nvSpPr>
        <p:spPr>
          <a:xfrm>
            <a:off x="230995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sp>
        <p:nvSpPr>
          <p:cNvPr id="20" name="CuadroTexto 19">
            <a:extLst>
              <a:ext uri="{FF2B5EF4-FFF2-40B4-BE49-F238E27FC236}">
                <a16:creationId xmlns:a16="http://schemas.microsoft.com/office/drawing/2014/main" id="{A53DA0D8-9CA0-98A3-DEDF-929C3898403F}"/>
              </a:ext>
            </a:extLst>
          </p:cNvPr>
          <p:cNvSpPr txBox="1"/>
          <p:nvPr userDrawn="1"/>
        </p:nvSpPr>
        <p:spPr>
          <a:xfrm>
            <a:off x="2824300" y="1167157"/>
            <a:ext cx="515937" cy="153888"/>
          </a:xfrm>
          <a:prstGeom prst="rect">
            <a:avLst/>
          </a:prstGeom>
          <a:noFill/>
        </p:spPr>
        <p:txBody>
          <a:bodyPr wrap="square" lIns="0" tIns="0" rIns="0" bIns="0" rtlCol="0">
            <a:spAutoFit/>
          </a:bodyPr>
          <a:lstStyle/>
          <a:p>
            <a:pPr algn="ctr"/>
            <a:r>
              <a:rPr lang="es-ES" sz="1000" spc="-30" dirty="0">
                <a:solidFill>
                  <a:srgbClr val="FF6600"/>
                </a:solidFill>
                <a:latin typeface="Documan Medium" pitchFamily="50" charset="0"/>
                <a:cs typeface="Documan Medium" pitchFamily="50" charset="0"/>
              </a:rPr>
              <a:t>S</a:t>
            </a:r>
          </a:p>
        </p:txBody>
      </p:sp>
      <p:sp>
        <p:nvSpPr>
          <p:cNvPr id="21" name="CuadroTexto 20">
            <a:extLst>
              <a:ext uri="{FF2B5EF4-FFF2-40B4-BE49-F238E27FC236}">
                <a16:creationId xmlns:a16="http://schemas.microsoft.com/office/drawing/2014/main" id="{0F3334AF-5D8E-DBC8-FD69-4B3577B2FEF7}"/>
              </a:ext>
            </a:extLst>
          </p:cNvPr>
          <p:cNvSpPr txBox="1"/>
          <p:nvPr userDrawn="1"/>
        </p:nvSpPr>
        <p:spPr>
          <a:xfrm>
            <a:off x="3341031"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D</a:t>
            </a:r>
          </a:p>
        </p:txBody>
      </p:sp>
      <p:cxnSp>
        <p:nvCxnSpPr>
          <p:cNvPr id="22" name="Conector recto 21">
            <a:extLst>
              <a:ext uri="{FF2B5EF4-FFF2-40B4-BE49-F238E27FC236}">
                <a16:creationId xmlns:a16="http://schemas.microsoft.com/office/drawing/2014/main" id="{1BB74D70-BB83-1BFD-75AB-5DD77F0EF97A}"/>
              </a:ext>
            </a:extLst>
          </p:cNvPr>
          <p:cNvCxnSpPr/>
          <p:nvPr userDrawn="1"/>
        </p:nvCxnSpPr>
        <p:spPr>
          <a:xfrm>
            <a:off x="256912" y="3060069"/>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AF997E24-520C-4DC0-91A3-B802B31858BF}"/>
              </a:ext>
            </a:extLst>
          </p:cNvPr>
          <p:cNvCxnSpPr/>
          <p:nvPr userDrawn="1"/>
        </p:nvCxnSpPr>
        <p:spPr>
          <a:xfrm>
            <a:off x="258103" y="3487371"/>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AF45C3AB-B70C-89C2-01FA-8F9814A3A1A6}"/>
              </a:ext>
            </a:extLst>
          </p:cNvPr>
          <p:cNvSpPr txBox="1"/>
          <p:nvPr userDrawn="1"/>
        </p:nvSpPr>
        <p:spPr>
          <a:xfrm>
            <a:off x="25493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25" name="CuadroTexto 24">
            <a:extLst>
              <a:ext uri="{FF2B5EF4-FFF2-40B4-BE49-F238E27FC236}">
                <a16:creationId xmlns:a16="http://schemas.microsoft.com/office/drawing/2014/main" id="{9B9A2503-00DE-6165-2DE2-5E5BDE995D91}"/>
              </a:ext>
            </a:extLst>
          </p:cNvPr>
          <p:cNvSpPr txBox="1"/>
          <p:nvPr userDrawn="1"/>
        </p:nvSpPr>
        <p:spPr>
          <a:xfrm>
            <a:off x="764518"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26" name="CuadroTexto 25">
            <a:extLst>
              <a:ext uri="{FF2B5EF4-FFF2-40B4-BE49-F238E27FC236}">
                <a16:creationId xmlns:a16="http://schemas.microsoft.com/office/drawing/2014/main" id="{B298BFF5-498D-8636-6DF3-F1A32CAA6198}"/>
              </a:ext>
            </a:extLst>
          </p:cNvPr>
          <p:cNvSpPr txBox="1"/>
          <p:nvPr userDrawn="1"/>
        </p:nvSpPr>
        <p:spPr>
          <a:xfrm>
            <a:off x="1797186"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27" name="CuadroTexto 26">
            <a:extLst>
              <a:ext uri="{FF2B5EF4-FFF2-40B4-BE49-F238E27FC236}">
                <a16:creationId xmlns:a16="http://schemas.microsoft.com/office/drawing/2014/main" id="{E009693B-10F7-3F75-8564-223612D7FE3F}"/>
              </a:ext>
            </a:extLst>
          </p:cNvPr>
          <p:cNvSpPr txBox="1"/>
          <p:nvPr userDrawn="1"/>
        </p:nvSpPr>
        <p:spPr>
          <a:xfrm>
            <a:off x="230677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sp>
        <p:nvSpPr>
          <p:cNvPr id="28" name="CuadroTexto 27">
            <a:extLst>
              <a:ext uri="{FF2B5EF4-FFF2-40B4-BE49-F238E27FC236}">
                <a16:creationId xmlns:a16="http://schemas.microsoft.com/office/drawing/2014/main" id="{098A091E-E07F-4413-3CFB-2C997B9E3DD7}"/>
              </a:ext>
            </a:extLst>
          </p:cNvPr>
          <p:cNvSpPr txBox="1"/>
          <p:nvPr userDrawn="1"/>
        </p:nvSpPr>
        <p:spPr>
          <a:xfrm>
            <a:off x="2821125"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S</a:t>
            </a:r>
          </a:p>
        </p:txBody>
      </p:sp>
      <p:cxnSp>
        <p:nvCxnSpPr>
          <p:cNvPr id="29" name="Conector recto 28">
            <a:extLst>
              <a:ext uri="{FF2B5EF4-FFF2-40B4-BE49-F238E27FC236}">
                <a16:creationId xmlns:a16="http://schemas.microsoft.com/office/drawing/2014/main" id="{6ACBADFD-FFE3-2D85-C2DF-9F6264368F5E}"/>
              </a:ext>
            </a:extLst>
          </p:cNvPr>
          <p:cNvCxnSpPr/>
          <p:nvPr userDrawn="1"/>
        </p:nvCxnSpPr>
        <p:spPr>
          <a:xfrm flipV="1">
            <a:off x="258897"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53ECDB7A-D11A-5185-8E19-9705DAD9974D}"/>
              </a:ext>
            </a:extLst>
          </p:cNvPr>
          <p:cNvCxnSpPr/>
          <p:nvPr userDrawn="1"/>
        </p:nvCxnSpPr>
        <p:spPr>
          <a:xfrm flipV="1">
            <a:off x="385775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3032379D-AE26-3374-DDB2-53ED39456254}"/>
              </a:ext>
            </a:extLst>
          </p:cNvPr>
          <p:cNvCxnSpPr/>
          <p:nvPr userDrawn="1"/>
        </p:nvCxnSpPr>
        <p:spPr>
          <a:xfrm>
            <a:off x="258897" y="1344712"/>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474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extLst>
    <p:ext uri="{DCECCB84-F9BA-43D5-87BE-67443E8EF086}">
      <p15:sldGuideLst xmlns:p15="http://schemas.microsoft.com/office/powerpoint/2012/main">
        <p15:guide id="1" orient="horz" pos="249" userDrawn="1">
          <p15:clr>
            <a:srgbClr val="FBAE40"/>
          </p15:clr>
        </p15:guide>
        <p15:guide id="2" orient="horz" pos="26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377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675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8" name="Rectángulo 7"/>
          <p:cNvSpPr/>
          <p:nvPr userDrawn="1"/>
        </p:nvSpPr>
        <p:spPr>
          <a:xfrm>
            <a:off x="4320381" y="0"/>
            <a:ext cx="4319588" cy="4679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dirty="0"/>
          </a:p>
        </p:txBody>
      </p:sp>
    </p:spTree>
    <p:extLst>
      <p:ext uri="{BB962C8B-B14F-4D97-AF65-F5344CB8AC3E}">
        <p14:creationId xmlns:p14="http://schemas.microsoft.com/office/powerpoint/2010/main" val="1491150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17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510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162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53" y="249164"/>
            <a:ext cx="7452658" cy="90457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94053" y="1245820"/>
            <a:ext cx="7452658" cy="296938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94052" y="4337621"/>
            <a:ext cx="1944172" cy="249164"/>
          </a:xfrm>
          <a:prstGeom prst="rect">
            <a:avLst/>
          </a:prstGeom>
        </p:spPr>
        <p:txBody>
          <a:bodyPr vert="horz" lIns="91440" tIns="45720" rIns="91440" bIns="45720" rtlCol="0" anchor="ctr"/>
          <a:lstStyle>
            <a:lvl1pPr algn="l">
              <a:defRPr sz="819">
                <a:solidFill>
                  <a:schemeClr val="tx1">
                    <a:tint val="75000"/>
                  </a:schemeClr>
                </a:solidFill>
              </a:defRPr>
            </a:lvl1pPr>
          </a:lstStyle>
          <a:p>
            <a:endParaRPr lang="es-ES" dirty="0"/>
          </a:p>
        </p:txBody>
      </p:sp>
      <p:sp>
        <p:nvSpPr>
          <p:cNvPr id="5" name="Footer Placeholder 4"/>
          <p:cNvSpPr>
            <a:spLocks noGrp="1"/>
          </p:cNvSpPr>
          <p:nvPr>
            <p:ph type="ftr" sz="quarter" idx="3"/>
          </p:nvPr>
        </p:nvSpPr>
        <p:spPr>
          <a:xfrm>
            <a:off x="2862253" y="4337621"/>
            <a:ext cx="2916258" cy="249164"/>
          </a:xfrm>
          <a:prstGeom prst="rect">
            <a:avLst/>
          </a:prstGeom>
        </p:spPr>
        <p:txBody>
          <a:bodyPr vert="horz" lIns="91440" tIns="45720" rIns="91440" bIns="45720" rtlCol="0" anchor="ctr"/>
          <a:lstStyle>
            <a:lvl1pPr algn="ctr">
              <a:defRPr sz="819">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102539" y="4337621"/>
            <a:ext cx="1944172" cy="249164"/>
          </a:xfrm>
          <a:prstGeom prst="rect">
            <a:avLst/>
          </a:prstGeom>
        </p:spPr>
        <p:txBody>
          <a:bodyPr vert="horz" lIns="91440" tIns="45720" rIns="91440" bIns="45720" rtlCol="0" anchor="ctr"/>
          <a:lstStyle>
            <a:lvl1pPr algn="r">
              <a:defRPr sz="819">
                <a:solidFill>
                  <a:schemeClr val="tx1">
                    <a:tint val="75000"/>
                  </a:schemeClr>
                </a:solidFill>
              </a:defRPr>
            </a:lvl1pPr>
          </a:lstStyle>
          <a:p>
            <a:fld id="{21F1548F-7A6C-4403-A9AD-F6D5BE483DDF}" type="slidenum">
              <a:rPr lang="es-ES" smtClean="0"/>
              <a:t>‹Nº›</a:t>
            </a:fld>
            <a:endParaRPr lang="es-ES" dirty="0"/>
          </a:p>
        </p:txBody>
      </p:sp>
    </p:spTree>
    <p:extLst>
      <p:ext uri="{BB962C8B-B14F-4D97-AF65-F5344CB8AC3E}">
        <p14:creationId xmlns:p14="http://schemas.microsoft.com/office/powerpoint/2010/main" val="4253951288"/>
      </p:ext>
    </p:extLst>
  </p:cSld>
  <p:clrMap bg1="lt1" tx1="dk1" bg2="lt2" tx2="dk2" accent1="accent1" accent2="accent2" accent3="accent3" accent4="accent4" accent5="accent5" accent6="accent6" hlink="hlink" folHlink="folHlink"/>
  <p:sldLayoutIdLst>
    <p:sldLayoutId id="2147483713" r:id="rId1"/>
    <p:sldLayoutId id="2147483677" r:id="rId2"/>
    <p:sldLayoutId id="2147483678"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Lst>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hf hdr="0" ftr="0" dt="0"/>
  <p:txStyles>
    <p:titleStyle>
      <a:lvl1pPr algn="l" defTabSz="623987" rtl="0" eaLnBrk="1" latinLnBrk="0" hangingPunct="1">
        <a:lnSpc>
          <a:spcPct val="90000"/>
        </a:lnSpc>
        <a:spcBef>
          <a:spcPct val="0"/>
        </a:spcBef>
        <a:buNone/>
        <a:defRPr sz="3003" kern="1200">
          <a:solidFill>
            <a:schemeClr val="tx1"/>
          </a:solidFill>
          <a:latin typeface="+mj-lt"/>
          <a:ea typeface="+mj-ea"/>
          <a:cs typeface="+mj-cs"/>
        </a:defRPr>
      </a:lvl1pPr>
    </p:titleStyle>
    <p:bodyStyle>
      <a:lvl1pPr marL="155997" indent="-155997" algn="l" defTabSz="623987" rtl="0" eaLnBrk="1" latinLnBrk="0" hangingPunct="1">
        <a:lnSpc>
          <a:spcPct val="90000"/>
        </a:lnSpc>
        <a:spcBef>
          <a:spcPts val="682"/>
        </a:spcBef>
        <a:buFont typeface="Arial" panose="020B0604020202020204" pitchFamily="34" charset="0"/>
        <a:buChar char="•"/>
        <a:defRPr sz="1911" kern="1200">
          <a:solidFill>
            <a:schemeClr val="tx1"/>
          </a:solidFill>
          <a:latin typeface="+mn-lt"/>
          <a:ea typeface="+mn-ea"/>
          <a:cs typeface="+mn-cs"/>
        </a:defRPr>
      </a:lvl1pPr>
      <a:lvl2pPr marL="467990" indent="-155997" algn="l" defTabSz="623987" rtl="0" eaLnBrk="1" latinLnBrk="0" hangingPunct="1">
        <a:lnSpc>
          <a:spcPct val="90000"/>
        </a:lnSpc>
        <a:spcBef>
          <a:spcPts val="341"/>
        </a:spcBef>
        <a:buFont typeface="Arial" panose="020B0604020202020204" pitchFamily="34" charset="0"/>
        <a:buChar char="•"/>
        <a:defRPr sz="1638" kern="1200">
          <a:solidFill>
            <a:schemeClr val="tx1"/>
          </a:solidFill>
          <a:latin typeface="+mn-lt"/>
          <a:ea typeface="+mn-ea"/>
          <a:cs typeface="+mn-cs"/>
        </a:defRPr>
      </a:lvl2pPr>
      <a:lvl3pPr marL="779983" indent="-155997" algn="l" defTabSz="623987" rtl="0" eaLnBrk="1" latinLnBrk="0" hangingPunct="1">
        <a:lnSpc>
          <a:spcPct val="90000"/>
        </a:lnSpc>
        <a:spcBef>
          <a:spcPts val="341"/>
        </a:spcBef>
        <a:buFont typeface="Arial" panose="020B0604020202020204" pitchFamily="34" charset="0"/>
        <a:buChar char="•"/>
        <a:defRPr sz="1365" kern="1200">
          <a:solidFill>
            <a:schemeClr val="tx1"/>
          </a:solidFill>
          <a:latin typeface="+mn-lt"/>
          <a:ea typeface="+mn-ea"/>
          <a:cs typeface="+mn-cs"/>
        </a:defRPr>
      </a:lvl3pPr>
      <a:lvl4pPr marL="1091976"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4pPr>
      <a:lvl5pPr marL="1403970"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5pPr>
      <a:lvl6pPr marL="1715963"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6pPr>
      <a:lvl7pPr marL="2027956"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7pPr>
      <a:lvl8pPr marL="2339950"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8pPr>
      <a:lvl9pPr marL="2651943"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9pPr>
    </p:bodyStyle>
    <p:otherStyle>
      <a:defPPr>
        <a:defRPr lang="en-US"/>
      </a:defPPr>
      <a:lvl1pPr marL="0" algn="l" defTabSz="623987" rtl="0" eaLnBrk="1" latinLnBrk="0" hangingPunct="1">
        <a:defRPr sz="1228" kern="1200">
          <a:solidFill>
            <a:schemeClr val="tx1"/>
          </a:solidFill>
          <a:latin typeface="+mn-lt"/>
          <a:ea typeface="+mn-ea"/>
          <a:cs typeface="+mn-cs"/>
        </a:defRPr>
      </a:lvl1pPr>
      <a:lvl2pPr marL="311993" algn="l" defTabSz="623987" rtl="0" eaLnBrk="1" latinLnBrk="0" hangingPunct="1">
        <a:defRPr sz="1228" kern="1200">
          <a:solidFill>
            <a:schemeClr val="tx1"/>
          </a:solidFill>
          <a:latin typeface="+mn-lt"/>
          <a:ea typeface="+mn-ea"/>
          <a:cs typeface="+mn-cs"/>
        </a:defRPr>
      </a:lvl2pPr>
      <a:lvl3pPr marL="623987" algn="l" defTabSz="623987" rtl="0" eaLnBrk="1" latinLnBrk="0" hangingPunct="1">
        <a:defRPr sz="1228" kern="1200">
          <a:solidFill>
            <a:schemeClr val="tx1"/>
          </a:solidFill>
          <a:latin typeface="+mn-lt"/>
          <a:ea typeface="+mn-ea"/>
          <a:cs typeface="+mn-cs"/>
        </a:defRPr>
      </a:lvl3pPr>
      <a:lvl4pPr marL="935980" algn="l" defTabSz="623987" rtl="0" eaLnBrk="1" latinLnBrk="0" hangingPunct="1">
        <a:defRPr sz="1228" kern="1200">
          <a:solidFill>
            <a:schemeClr val="tx1"/>
          </a:solidFill>
          <a:latin typeface="+mn-lt"/>
          <a:ea typeface="+mn-ea"/>
          <a:cs typeface="+mn-cs"/>
        </a:defRPr>
      </a:lvl4pPr>
      <a:lvl5pPr marL="1247973" algn="l" defTabSz="623987" rtl="0" eaLnBrk="1" latinLnBrk="0" hangingPunct="1">
        <a:defRPr sz="1228" kern="1200">
          <a:solidFill>
            <a:schemeClr val="tx1"/>
          </a:solidFill>
          <a:latin typeface="+mn-lt"/>
          <a:ea typeface="+mn-ea"/>
          <a:cs typeface="+mn-cs"/>
        </a:defRPr>
      </a:lvl5pPr>
      <a:lvl6pPr marL="1559966" algn="l" defTabSz="623987" rtl="0" eaLnBrk="1" latinLnBrk="0" hangingPunct="1">
        <a:defRPr sz="1228" kern="1200">
          <a:solidFill>
            <a:schemeClr val="tx1"/>
          </a:solidFill>
          <a:latin typeface="+mn-lt"/>
          <a:ea typeface="+mn-ea"/>
          <a:cs typeface="+mn-cs"/>
        </a:defRPr>
      </a:lvl6pPr>
      <a:lvl7pPr marL="1871960" algn="l" defTabSz="623987" rtl="0" eaLnBrk="1" latinLnBrk="0" hangingPunct="1">
        <a:defRPr sz="1228" kern="1200">
          <a:solidFill>
            <a:schemeClr val="tx1"/>
          </a:solidFill>
          <a:latin typeface="+mn-lt"/>
          <a:ea typeface="+mn-ea"/>
          <a:cs typeface="+mn-cs"/>
        </a:defRPr>
      </a:lvl7pPr>
      <a:lvl8pPr marL="2183953" algn="l" defTabSz="623987" rtl="0" eaLnBrk="1" latinLnBrk="0" hangingPunct="1">
        <a:defRPr sz="1228" kern="1200">
          <a:solidFill>
            <a:schemeClr val="tx1"/>
          </a:solidFill>
          <a:latin typeface="+mn-lt"/>
          <a:ea typeface="+mn-ea"/>
          <a:cs typeface="+mn-cs"/>
        </a:defRPr>
      </a:lvl8pPr>
      <a:lvl9pPr marL="2495946" algn="l" defTabSz="623987" rtl="0" eaLnBrk="1" latinLnBrk="0" hangingPunct="1">
        <a:defRPr sz="12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7.xml"/><Relationship Id="rId3" Type="http://schemas.openxmlformats.org/officeDocument/2006/relationships/image" Target="../media/image4.emf"/><Relationship Id="rId7" Type="http://schemas.openxmlformats.org/officeDocument/2006/relationships/slide" Target="slide12.xml"/><Relationship Id="rId12"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5.xml"/><Relationship Id="rId5" Type="http://schemas.openxmlformats.org/officeDocument/2006/relationships/slide" Target="slide9.xml"/><Relationship Id="rId10" Type="http://schemas.openxmlformats.org/officeDocument/2006/relationships/slide" Target="slide4.xml"/><Relationship Id="rId4" Type="http://schemas.openxmlformats.org/officeDocument/2006/relationships/slide" Target="slide11.xml"/><Relationship Id="rId9" Type="http://schemas.openxmlformats.org/officeDocument/2006/relationships/slide" Target="slide3.xml"/><Relationship Id="rId14" Type="http://schemas.openxmlformats.org/officeDocument/2006/relationships/slide" Target="slide8.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3" Type="http://schemas.openxmlformats.org/officeDocument/2006/relationships/slide" Target="slide12.xml"/><Relationship Id="rId7" Type="http://schemas.openxmlformats.org/officeDocument/2006/relationships/slide" Target="slide3.xml"/><Relationship Id="rId12"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7.xml"/><Relationship Id="rId5" Type="http://schemas.openxmlformats.org/officeDocument/2006/relationships/slide" Target="slide2.xml"/><Relationship Id="rId10" Type="http://schemas.openxmlformats.org/officeDocument/2006/relationships/slide" Target="slide6.xml"/><Relationship Id="rId4" Type="http://schemas.openxmlformats.org/officeDocument/2006/relationships/slide" Target="slide10.xml"/><Relationship Id="rId9" Type="http://schemas.openxmlformats.org/officeDocument/2006/relationships/slide" Target="slide5.xml"/></Relationships>
</file>

<file path=ppt/slides/_rels/slide1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slide" Target="slide13.xm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0" Type="http://schemas.openxmlformats.org/officeDocument/2006/relationships/slide" Target="slide7.xml"/><Relationship Id="rId4" Type="http://schemas.openxmlformats.org/officeDocument/2006/relationships/slide" Target="slide11.xml"/><Relationship Id="rId9" Type="http://schemas.openxmlformats.org/officeDocument/2006/relationships/slide" Target="slide6.xml"/></Relationships>
</file>

<file path=ppt/slides/_rels/slide1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slide" Target="slide14.xm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0" Type="http://schemas.openxmlformats.org/officeDocument/2006/relationships/slide" Target="slide7.xml"/><Relationship Id="rId4" Type="http://schemas.openxmlformats.org/officeDocument/2006/relationships/slide" Target="slide12.xml"/><Relationship Id="rId9" Type="http://schemas.openxmlformats.org/officeDocument/2006/relationships/slide" Target="slide6.xml"/><Relationship Id="rId1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image" Target="../media/image4.emf"/><Relationship Id="rId9" Type="http://schemas.openxmlformats.org/officeDocument/2006/relationships/slide" Target="slide8.xml"/><Relationship Id="rId14" Type="http://schemas.openxmlformats.org/officeDocument/2006/relationships/slide" Target="slide13.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image" Target="../media/image4.emf"/><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0.xml"/><Relationship Id="rId5" Type="http://schemas.openxmlformats.org/officeDocument/2006/relationships/slide" Target="slide3.xml"/><Relationship Id="rId10" Type="http://schemas.openxmlformats.org/officeDocument/2006/relationships/slide" Target="slide9.xml"/><Relationship Id="rId4" Type="http://schemas.openxmlformats.org/officeDocument/2006/relationships/slide" Target="slide5.xml"/><Relationship Id="rId9" Type="http://schemas.openxmlformats.org/officeDocument/2006/relationships/slide" Target="slide8.xml"/><Relationship Id="rId14" Type="http://schemas.openxmlformats.org/officeDocument/2006/relationships/slide" Target="slide13.xml"/></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image" Target="../media/image4.emf"/><Relationship Id="rId7" Type="http://schemas.openxmlformats.org/officeDocument/2006/relationships/slide" Target="slide7.xml"/><Relationship Id="rId12" Type="http://schemas.openxmlformats.org/officeDocument/2006/relationships/slide" Target="slide1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1.xml"/><Relationship Id="rId5" Type="http://schemas.openxmlformats.org/officeDocument/2006/relationships/slide" Target="slide4.xml"/><Relationship Id="rId10"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9.xml"/><Relationship Id="rId1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3.xml"/><Relationship Id="rId3" Type="http://schemas.openxmlformats.org/officeDocument/2006/relationships/image" Target="../media/image4.emf"/><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2.xml"/><Relationship Id="rId5" Type="http://schemas.openxmlformats.org/officeDocument/2006/relationships/slide" Target="slide5.xml"/><Relationship Id="rId10" Type="http://schemas.openxmlformats.org/officeDocument/2006/relationships/slide" Target="slide11.xml"/><Relationship Id="rId4" Type="http://schemas.openxmlformats.org/officeDocument/2006/relationships/slide" Target="slide7.xml"/><Relationship Id="rId9" Type="http://schemas.openxmlformats.org/officeDocument/2006/relationships/slide" Target="slide10.xml"/><Relationship Id="rId14"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4.xml"/><Relationship Id="rId3" Type="http://schemas.openxmlformats.org/officeDocument/2006/relationships/image" Target="../media/image4.emf"/><Relationship Id="rId7" Type="http://schemas.openxmlformats.org/officeDocument/2006/relationships/slide" Target="slide9.xml"/><Relationship Id="rId12"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3.xml"/><Relationship Id="rId5" Type="http://schemas.openxmlformats.org/officeDocument/2006/relationships/slide" Target="slide6.xml"/><Relationship Id="rId10" Type="http://schemas.openxmlformats.org/officeDocument/2006/relationships/slide" Target="slide12.xml"/><Relationship Id="rId4" Type="http://schemas.openxmlformats.org/officeDocument/2006/relationships/slide" Target="slide8.xml"/><Relationship Id="rId9" Type="http://schemas.openxmlformats.org/officeDocument/2006/relationships/slide" Target="slide11.xml"/><Relationship Id="rId14"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5.xml"/><Relationship Id="rId3" Type="http://schemas.openxmlformats.org/officeDocument/2006/relationships/image" Target="../media/image4.emf"/><Relationship Id="rId7" Type="http://schemas.openxmlformats.org/officeDocument/2006/relationships/slide" Target="slide10.xml"/><Relationship Id="rId12"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3.xml"/><Relationship Id="rId5" Type="http://schemas.openxmlformats.org/officeDocument/2006/relationships/slide" Target="slide7.xml"/><Relationship Id="rId10" Type="http://schemas.openxmlformats.org/officeDocument/2006/relationships/slide" Target="slide13.xml"/><Relationship Id="rId4" Type="http://schemas.openxmlformats.org/officeDocument/2006/relationships/slide" Target="slide9.xml"/><Relationship Id="rId9" Type="http://schemas.openxmlformats.org/officeDocument/2006/relationships/slide" Target="slide12.xml"/><Relationship Id="rId14" Type="http://schemas.openxmlformats.org/officeDocument/2006/relationships/slide" Target="slide6.xml"/></Relationships>
</file>

<file path=ppt/slides/_rels/slide9.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6.xml"/><Relationship Id="rId3" Type="http://schemas.openxmlformats.org/officeDocument/2006/relationships/image" Target="../media/image4.emf"/><Relationship Id="rId7" Type="http://schemas.openxmlformats.org/officeDocument/2006/relationships/slide" Target="slide11.xml"/><Relationship Id="rId12"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8.xml"/><Relationship Id="rId10" Type="http://schemas.openxmlformats.org/officeDocument/2006/relationships/slide" Target="slide3.xml"/><Relationship Id="rId4" Type="http://schemas.openxmlformats.org/officeDocument/2006/relationships/slide" Target="slide10.xml"/><Relationship Id="rId9" Type="http://schemas.openxmlformats.org/officeDocument/2006/relationships/slide" Target="slide13.xml"/><Relationship Id="rId1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8F4A3BB-5C38-9375-B1C0-4665E0C0C17C}"/>
              </a:ext>
            </a:extLst>
          </p:cNvPr>
          <p:cNvSpPr/>
          <p:nvPr/>
        </p:nvSpPr>
        <p:spPr>
          <a:xfrm>
            <a:off x="4317061" y="70135"/>
            <a:ext cx="4319588" cy="431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Rectángulo redondeado 6">
            <a:extLst>
              <a:ext uri="{FF2B5EF4-FFF2-40B4-BE49-F238E27FC236}">
                <a16:creationId xmlns:a16="http://schemas.microsoft.com/office/drawing/2014/main" id="{EC17BD06-9B84-349D-2CD3-703FD8DEF857}"/>
              </a:ext>
            </a:extLst>
          </p:cNvPr>
          <p:cNvSpPr/>
          <p:nvPr/>
        </p:nvSpPr>
        <p:spPr>
          <a:xfrm>
            <a:off x="7476522" y="4216885"/>
            <a:ext cx="615951" cy="2018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s-ES" sz="800" dirty="0">
                <a:solidFill>
                  <a:schemeClr val="accent1"/>
                </a:solidFill>
                <a:latin typeface="Arial" panose="020B0604020202020204" pitchFamily="34" charset="0"/>
                <a:cs typeface="Arial" panose="020B0604020202020204" pitchFamily="34" charset="0"/>
              </a:rPr>
              <a:t>Comienzo</a:t>
            </a:r>
          </a:p>
        </p:txBody>
      </p:sp>
      <p:sp>
        <p:nvSpPr>
          <p:cNvPr id="8" name="Elipse 7">
            <a:hlinkClick r:id="" action="ppaction://hlinkshowjump?jump=nextslide"/>
            <a:extLst>
              <a:ext uri="{FF2B5EF4-FFF2-40B4-BE49-F238E27FC236}">
                <a16:creationId xmlns:a16="http://schemas.microsoft.com/office/drawing/2014/main" id="{0B483010-FB29-EFB5-0250-DC71B6AE91E6}"/>
              </a:ext>
            </a:extLst>
          </p:cNvPr>
          <p:cNvSpPr/>
          <p:nvPr/>
        </p:nvSpPr>
        <p:spPr>
          <a:xfrm>
            <a:off x="8146682" y="4242193"/>
            <a:ext cx="151200" cy="15120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reeform 5">
            <a:extLst>
              <a:ext uri="{FF2B5EF4-FFF2-40B4-BE49-F238E27FC236}">
                <a16:creationId xmlns:a16="http://schemas.microsoft.com/office/drawing/2014/main" id="{201A92F7-C1AD-4510-E9BB-CC85B1DE8DB3}"/>
              </a:ext>
            </a:extLst>
          </p:cNvPr>
          <p:cNvSpPr>
            <a:spLocks/>
          </p:cNvSpPr>
          <p:nvPr/>
        </p:nvSpPr>
        <p:spPr bwMode="auto">
          <a:xfrm>
            <a:off x="8176375" y="4278019"/>
            <a:ext cx="91814" cy="81509"/>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dirty="0"/>
          </a:p>
        </p:txBody>
      </p:sp>
      <p:sp>
        <p:nvSpPr>
          <p:cNvPr id="12" name="CuadroTexto 11">
            <a:extLst>
              <a:ext uri="{FF2B5EF4-FFF2-40B4-BE49-F238E27FC236}">
                <a16:creationId xmlns:a16="http://schemas.microsoft.com/office/drawing/2014/main" id="{8AED8611-4F3A-6017-8534-9D2F8AE445CE}"/>
              </a:ext>
            </a:extLst>
          </p:cNvPr>
          <p:cNvSpPr txBox="1"/>
          <p:nvPr/>
        </p:nvSpPr>
        <p:spPr>
          <a:xfrm>
            <a:off x="976170" y="216051"/>
            <a:ext cx="2597388" cy="246221"/>
          </a:xfrm>
          <a:prstGeom prst="rect">
            <a:avLst/>
          </a:prstGeom>
          <a:noFill/>
        </p:spPr>
        <p:txBody>
          <a:bodyPr wrap="square" lIns="0" tIns="0" rIns="0" bIns="0" rtlCol="0">
            <a:spAutoFit/>
          </a:bodyPr>
          <a:lstStyle/>
          <a:p>
            <a:r>
              <a:rPr lang="es-ES" sz="1600" spc="30" dirty="0">
                <a:solidFill>
                  <a:schemeClr val="accent2"/>
                </a:solidFill>
                <a:latin typeface="Documan" pitchFamily="50" charset="0"/>
                <a:cs typeface="Documan" pitchFamily="50" charset="0"/>
              </a:rPr>
              <a:t>Calendario 2025</a:t>
            </a:r>
          </a:p>
        </p:txBody>
      </p:sp>
      <p:sp>
        <p:nvSpPr>
          <p:cNvPr id="14" name="CuadroTexto 13">
            <a:extLst>
              <a:ext uri="{FF2B5EF4-FFF2-40B4-BE49-F238E27FC236}">
                <a16:creationId xmlns:a16="http://schemas.microsoft.com/office/drawing/2014/main" id="{D43E05E5-DB09-F45F-8E11-BE3626482C96}"/>
              </a:ext>
            </a:extLst>
          </p:cNvPr>
          <p:cNvSpPr txBox="1"/>
          <p:nvPr/>
        </p:nvSpPr>
        <p:spPr>
          <a:xfrm>
            <a:off x="976170" y="509792"/>
            <a:ext cx="5375411" cy="205184"/>
          </a:xfrm>
          <a:prstGeom prst="rect">
            <a:avLst/>
          </a:prstGeom>
          <a:noFill/>
        </p:spPr>
        <p:txBody>
          <a:bodyPr wrap="square" lIns="0" tIns="0" rIns="0" bIns="0" rtlCol="0">
            <a:spAutoFit/>
          </a:bodyPr>
          <a:lstStyle/>
          <a:p>
            <a:pPr>
              <a:lnSpc>
                <a:spcPts val="1600"/>
              </a:lnSpc>
              <a:spcBef>
                <a:spcPts val="200"/>
              </a:spcBef>
            </a:pPr>
            <a:r>
              <a:rPr lang="es-ES" sz="1600" spc="30" dirty="0">
                <a:solidFill>
                  <a:schemeClr val="accent2"/>
                </a:solidFill>
                <a:latin typeface="Documan" pitchFamily="50" charset="0"/>
                <a:cs typeface="Documan" pitchFamily="50" charset="0"/>
              </a:rPr>
              <a:t>Publicaciones en el Sistema de Liquidaciones</a:t>
            </a:r>
          </a:p>
        </p:txBody>
      </p:sp>
      <p:sp>
        <p:nvSpPr>
          <p:cNvPr id="10" name="Rectángulo: esquinas redondeadas 9">
            <a:extLst>
              <a:ext uri="{FF2B5EF4-FFF2-40B4-BE49-F238E27FC236}">
                <a16:creationId xmlns:a16="http://schemas.microsoft.com/office/drawing/2014/main" id="{ACC45226-76ED-A59E-F949-5511A1B52D5F}"/>
              </a:ext>
            </a:extLst>
          </p:cNvPr>
          <p:cNvSpPr/>
          <p:nvPr/>
        </p:nvSpPr>
        <p:spPr>
          <a:xfrm>
            <a:off x="-275126" y="230102"/>
            <a:ext cx="772128" cy="288000"/>
          </a:xfrm>
          <a:prstGeom prst="roundRect">
            <a:avLst>
              <a:gd name="adj" fmla="val 50000"/>
            </a:avLst>
          </a:prstGeom>
          <a:solidFill>
            <a:srgbClr val="A8D7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sp>
        <p:nvSpPr>
          <p:cNvPr id="11" name="Rectángulo: esquinas redondeadas 10">
            <a:extLst>
              <a:ext uri="{FF2B5EF4-FFF2-40B4-BE49-F238E27FC236}">
                <a16:creationId xmlns:a16="http://schemas.microsoft.com/office/drawing/2014/main" id="{B354247B-BD1F-339F-03B4-E30E4A9FA4FD}"/>
              </a:ext>
            </a:extLst>
          </p:cNvPr>
          <p:cNvSpPr>
            <a:spLocks noChangeAspect="1"/>
          </p:cNvSpPr>
          <p:nvPr/>
        </p:nvSpPr>
        <p:spPr>
          <a:xfrm>
            <a:off x="209002" y="229926"/>
            <a:ext cx="288000" cy="288000"/>
          </a:xfrm>
          <a:prstGeom prst="roundRect">
            <a:avLst>
              <a:gd name="adj" fmla="val 50000"/>
            </a:avLst>
          </a:prstGeom>
          <a:solidFill>
            <a:srgbClr val="67BA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sp>
        <p:nvSpPr>
          <p:cNvPr id="13" name="Rectángulo: esquinas redondeadas 12">
            <a:extLst>
              <a:ext uri="{FF2B5EF4-FFF2-40B4-BE49-F238E27FC236}">
                <a16:creationId xmlns:a16="http://schemas.microsoft.com/office/drawing/2014/main" id="{F8FEFCC9-6FF1-B70F-F02F-56E851C9F8E2}"/>
              </a:ext>
            </a:extLst>
          </p:cNvPr>
          <p:cNvSpPr>
            <a:spLocks noChangeAspect="1"/>
          </p:cNvSpPr>
          <p:nvPr/>
        </p:nvSpPr>
        <p:spPr>
          <a:xfrm>
            <a:off x="543289" y="229926"/>
            <a:ext cx="288000" cy="288000"/>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pic>
        <p:nvPicPr>
          <p:cNvPr id="22" name="Imagen 21">
            <a:extLst>
              <a:ext uri="{FF2B5EF4-FFF2-40B4-BE49-F238E27FC236}">
                <a16:creationId xmlns:a16="http://schemas.microsoft.com/office/drawing/2014/main" id="{45C96571-A8E0-090C-8872-BE510503BB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03195" y="1182543"/>
            <a:ext cx="4129603" cy="2590620"/>
          </a:xfrm>
          <a:prstGeom prst="rect">
            <a:avLst/>
          </a:prstGeom>
        </p:spPr>
      </p:pic>
      <p:pic>
        <p:nvPicPr>
          <p:cNvPr id="15" name="Imagen 14">
            <a:extLst>
              <a:ext uri="{FF2B5EF4-FFF2-40B4-BE49-F238E27FC236}">
                <a16:creationId xmlns:a16="http://schemas.microsoft.com/office/drawing/2014/main" id="{3E9D731D-16DE-7728-721B-799052C58398}"/>
              </a:ext>
            </a:extLst>
          </p:cNvPr>
          <p:cNvPicPr>
            <a:picLocks noChangeAspect="1"/>
          </p:cNvPicPr>
          <p:nvPr/>
        </p:nvPicPr>
        <p:blipFill>
          <a:blip r:embed="rId4"/>
          <a:stretch>
            <a:fillRect/>
          </a:stretch>
        </p:blipFill>
        <p:spPr>
          <a:xfrm>
            <a:off x="6511714" y="235740"/>
            <a:ext cx="1854567" cy="226167"/>
          </a:xfrm>
          <a:prstGeom prst="rect">
            <a:avLst/>
          </a:prstGeom>
        </p:spPr>
      </p:pic>
      <p:sp>
        <p:nvSpPr>
          <p:cNvPr id="2" name="CuadroTexto 1">
            <a:extLst>
              <a:ext uri="{FF2B5EF4-FFF2-40B4-BE49-F238E27FC236}">
                <a16:creationId xmlns:a16="http://schemas.microsoft.com/office/drawing/2014/main" id="{04C8C9EE-E466-5905-ADE2-AD23A271DC3A}"/>
              </a:ext>
            </a:extLst>
          </p:cNvPr>
          <p:cNvSpPr txBox="1"/>
          <p:nvPr/>
        </p:nvSpPr>
        <p:spPr>
          <a:xfrm>
            <a:off x="353002" y="1123238"/>
            <a:ext cx="4093061" cy="2577629"/>
          </a:xfrm>
          <a:prstGeom prst="rect">
            <a:avLst/>
          </a:prstGeom>
          <a:noFill/>
        </p:spPr>
        <p:txBody>
          <a:bodyPr wrap="square" lIns="0" tIns="0" rIns="0" bIns="0" rtlCol="0">
            <a:spAutoFit/>
          </a:bodyPr>
          <a:lstStyle/>
          <a:p>
            <a:pPr>
              <a:spcAft>
                <a:spcPts val="300"/>
              </a:spcAft>
            </a:pPr>
            <a:r>
              <a:rPr lang="es-ES" sz="800" dirty="0">
                <a:solidFill>
                  <a:schemeClr val="bg2">
                    <a:lumMod val="50000"/>
                  </a:schemeClr>
                </a:solidFill>
                <a:latin typeface="Arial" panose="020B0604020202020204" pitchFamily="34" charset="0"/>
                <a:cs typeface="Arial" panose="020B0604020202020204" pitchFamily="34" charset="0"/>
              </a:rPr>
              <a:t>Red Eléctrica, como Operador del Sistema, pone a disposición de todos los participantes en el mercado el calendario de publicaciones del Sistema de Información de Liquidaciones.</a:t>
            </a:r>
          </a:p>
          <a:p>
            <a:pPr>
              <a:spcAft>
                <a:spcPts val="300"/>
              </a:spcAft>
            </a:pPr>
            <a:r>
              <a:rPr lang="es-ES" sz="800" dirty="0">
                <a:solidFill>
                  <a:schemeClr val="bg2">
                    <a:lumMod val="50000"/>
                  </a:schemeClr>
                </a:solidFill>
                <a:latin typeface="Arial" panose="020B0604020202020204" pitchFamily="34" charset="0"/>
                <a:cs typeface="Arial" panose="020B0604020202020204" pitchFamily="34" charset="0"/>
              </a:rPr>
              <a:t>El calendario contiene las fechas de publicación del avance y cierre de todas las liquidaciones del Operador del sistema, así como las fechas de emisión de facturas, de cobros y pagos, y las fechas de finalización del plazo para presentación de reclamaciones sobre el avance de la liquidación final definitiva A5.</a:t>
            </a:r>
          </a:p>
          <a:p>
            <a:pPr>
              <a:spcAft>
                <a:spcPts val="300"/>
              </a:spcAft>
            </a:pPr>
            <a:r>
              <a:rPr lang="es-ES" sz="800" dirty="0">
                <a:solidFill>
                  <a:schemeClr val="bg2">
                    <a:lumMod val="50000"/>
                  </a:schemeClr>
                </a:solidFill>
                <a:latin typeface="Arial" panose="020B0604020202020204" pitchFamily="34" charset="0"/>
                <a:cs typeface="Arial" panose="020B0604020202020204" pitchFamily="34" charset="0"/>
              </a:rPr>
              <a:t>Las fechas de cada liquidación se determinan de acuerdo con el Procedimiento de Operación 14.1 “Condiciones generales del proceso de liquidación”, aprobado por la Resolución del 10 de diciembre de 2020, de la Comisión Nacional de los Mercados y la Competencia, por la que se aprueba la adaptación de los procedimientos de operación del sistema a las condiciones relativas al balance aprobadas por Resolución de 11 de diciembre de 2019. En dicho procedimiento se define el calendario del proceso de liquidación del operador del sistema, en el que para cada mes M tendrán lugar los siguientes procesos de liquidación:</a:t>
            </a:r>
          </a:p>
          <a:p>
            <a:pPr marL="339725" indent="-228600">
              <a:buClr>
                <a:schemeClr val="accent2"/>
              </a:buClr>
              <a:buFont typeface="+mj-lt"/>
              <a:buAutoNum type="arabicPeriod"/>
            </a:pPr>
            <a:r>
              <a:rPr lang="es-ES" sz="800" dirty="0">
                <a:solidFill>
                  <a:schemeClr val="bg2">
                    <a:lumMod val="50000"/>
                  </a:schemeClr>
                </a:solidFill>
                <a:latin typeface="Arial" panose="020B0604020202020204" pitchFamily="34" charset="0"/>
                <a:cs typeface="Arial" panose="020B0604020202020204" pitchFamily="34" charset="0"/>
              </a:rPr>
              <a:t>Liquidación Inicial Provisional Primera del mes M.</a:t>
            </a:r>
          </a:p>
          <a:p>
            <a:pPr marL="339725" indent="-228600">
              <a:buClr>
                <a:schemeClr val="accent2"/>
              </a:buClr>
              <a:buFont typeface="+mj-lt"/>
              <a:buAutoNum type="arabicPeriod"/>
            </a:pPr>
            <a:r>
              <a:rPr lang="es-ES" sz="800" dirty="0">
                <a:solidFill>
                  <a:schemeClr val="bg2">
                    <a:lumMod val="50000"/>
                  </a:schemeClr>
                </a:solidFill>
                <a:latin typeface="Arial" panose="020B0604020202020204" pitchFamily="34" charset="0"/>
                <a:cs typeface="Arial" panose="020B0604020202020204" pitchFamily="34" charset="0"/>
              </a:rPr>
              <a:t>Liquidación Inicial Provisional Segunda del mes M-1.</a:t>
            </a:r>
          </a:p>
          <a:p>
            <a:pPr marL="339725" indent="-228600">
              <a:buClr>
                <a:schemeClr val="accent2"/>
              </a:buClr>
              <a:buFont typeface="+mj-lt"/>
              <a:buAutoNum type="arabicPeriod"/>
            </a:pPr>
            <a:r>
              <a:rPr lang="es-ES" sz="800" dirty="0">
                <a:solidFill>
                  <a:schemeClr val="bg2">
                    <a:lumMod val="50000"/>
                  </a:schemeClr>
                </a:solidFill>
                <a:latin typeface="Arial" panose="020B0604020202020204" pitchFamily="34" charset="0"/>
                <a:cs typeface="Arial" panose="020B0604020202020204" pitchFamily="34" charset="0"/>
              </a:rPr>
              <a:t>Liquidación Intermedia Provisional del mes M-3.</a:t>
            </a:r>
          </a:p>
          <a:p>
            <a:pPr marL="339725" indent="-228600">
              <a:buClr>
                <a:schemeClr val="accent2"/>
              </a:buClr>
              <a:buFont typeface="+mj-lt"/>
              <a:buAutoNum type="arabicPeriod"/>
            </a:pPr>
            <a:r>
              <a:rPr lang="es-ES" sz="800" dirty="0">
                <a:solidFill>
                  <a:schemeClr val="bg2">
                    <a:lumMod val="50000"/>
                  </a:schemeClr>
                </a:solidFill>
                <a:latin typeface="Arial" panose="020B0604020202020204" pitchFamily="34" charset="0"/>
                <a:cs typeface="Arial" panose="020B0604020202020204" pitchFamily="34" charset="0"/>
              </a:rPr>
              <a:t>Liquidación Final Provisional del mes M-8.</a:t>
            </a:r>
          </a:p>
          <a:p>
            <a:pPr marL="339725" indent="-228600">
              <a:spcAft>
                <a:spcPts val="300"/>
              </a:spcAft>
              <a:buClr>
                <a:schemeClr val="accent2"/>
              </a:buClr>
              <a:buFont typeface="+mj-lt"/>
              <a:buAutoNum type="arabicPeriod"/>
            </a:pPr>
            <a:r>
              <a:rPr lang="es-ES" sz="800" dirty="0">
                <a:solidFill>
                  <a:schemeClr val="bg2">
                    <a:lumMod val="50000"/>
                  </a:schemeClr>
                </a:solidFill>
                <a:latin typeface="Arial" panose="020B0604020202020204" pitchFamily="34" charset="0"/>
                <a:cs typeface="Arial" panose="020B0604020202020204" pitchFamily="34" charset="0"/>
              </a:rPr>
              <a:t>Liquidación Final Definitiva del mes M-11.</a:t>
            </a:r>
          </a:p>
        </p:txBody>
      </p:sp>
    </p:spTree>
    <p:extLst>
      <p:ext uri="{BB962C8B-B14F-4D97-AF65-F5344CB8AC3E}">
        <p14:creationId xmlns:p14="http://schemas.microsoft.com/office/powerpoint/2010/main" val="3868078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Septiembre</a:t>
            </a:r>
          </a:p>
        </p:txBody>
      </p:sp>
      <p:sp>
        <p:nvSpPr>
          <p:cNvPr id="11" name="Bisel 130">
            <a:hlinkClick r:id="" action="ppaction://noaction"/>
            <a:extLst>
              <a:ext uri="{FF2B5EF4-FFF2-40B4-BE49-F238E27FC236}">
                <a16:creationId xmlns:a16="http://schemas.microsoft.com/office/drawing/2014/main" id="{F89973DF-8396-2D2B-3045-75292CC71D8C}"/>
              </a:ext>
            </a:extLst>
          </p:cNvPr>
          <p:cNvSpPr/>
          <p:nvPr/>
        </p:nvSpPr>
        <p:spPr>
          <a:xfrm>
            <a:off x="8271884" y="3267553"/>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SEP</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19" name="Rectángulo redondeado 18">
            <a:extLst>
              <a:ext uri="{FF2B5EF4-FFF2-40B4-BE49-F238E27FC236}">
                <a16:creationId xmlns:a16="http://schemas.microsoft.com/office/drawing/2014/main" id="{78EC5E34-27DE-38FA-F84A-35EDA7BD3AD0}"/>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1" name="Elipse 20">
            <a:hlinkClick r:id="rId4" action="ppaction://hlinksldjump"/>
            <a:extLst>
              <a:ext uri="{FF2B5EF4-FFF2-40B4-BE49-F238E27FC236}">
                <a16:creationId xmlns:a16="http://schemas.microsoft.com/office/drawing/2014/main" id="{3F525694-69B6-AA05-A155-4616DFB6B416}"/>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2" name="Freeform 5">
            <a:hlinkClick r:id="" action="ppaction://noaction"/>
            <a:extLst>
              <a:ext uri="{FF2B5EF4-FFF2-40B4-BE49-F238E27FC236}">
                <a16:creationId xmlns:a16="http://schemas.microsoft.com/office/drawing/2014/main" id="{D3EE7460-C982-B404-69F4-B1624B42D499}"/>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3" name="Rectángulo redondeado 22">
            <a:extLst>
              <a:ext uri="{FF2B5EF4-FFF2-40B4-BE49-F238E27FC236}">
                <a16:creationId xmlns:a16="http://schemas.microsoft.com/office/drawing/2014/main" id="{A6D7E51A-90A2-7AFA-618B-52C5E787DA9E}"/>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4" name="Elipse 23">
            <a:hlinkClick r:id="rId5" action="ppaction://hlinksldjump"/>
            <a:extLst>
              <a:ext uri="{FF2B5EF4-FFF2-40B4-BE49-F238E27FC236}">
                <a16:creationId xmlns:a16="http://schemas.microsoft.com/office/drawing/2014/main" id="{FC4DC84A-9F59-CBF5-9934-8A6EECC7C8D2}"/>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5" name="Freeform 5">
            <a:hlinkClick r:id="" action="ppaction://noaction"/>
            <a:extLst>
              <a:ext uri="{FF2B5EF4-FFF2-40B4-BE49-F238E27FC236}">
                <a16:creationId xmlns:a16="http://schemas.microsoft.com/office/drawing/2014/main" id="{2B24768D-94E5-34B2-CD26-83E58C5C7296}"/>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6" name="Bisel 1">
            <a:hlinkClick r:id="rId6" action="ppaction://hlinksldjump"/>
            <a:extLst>
              <a:ext uri="{FF2B5EF4-FFF2-40B4-BE49-F238E27FC236}">
                <a16:creationId xmlns:a16="http://schemas.microsoft.com/office/drawing/2014/main" id="{E2510361-786A-95B6-18E7-2574C635D575}"/>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27" name="Bisel 131">
            <a:hlinkClick r:id="rId4" action="ppaction://hlinksldjump"/>
            <a:extLst>
              <a:ext uri="{FF2B5EF4-FFF2-40B4-BE49-F238E27FC236}">
                <a16:creationId xmlns:a16="http://schemas.microsoft.com/office/drawing/2014/main" id="{B2C0D0E7-108C-EB6B-0075-CDD8F51E637A}"/>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29" name="Bisel 132">
            <a:hlinkClick r:id="rId7" action="ppaction://hlinksldjump"/>
            <a:extLst>
              <a:ext uri="{FF2B5EF4-FFF2-40B4-BE49-F238E27FC236}">
                <a16:creationId xmlns:a16="http://schemas.microsoft.com/office/drawing/2014/main" id="{0C3CC9DE-FC65-0302-3861-94957E6D9D4D}"/>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0" name="Bisel 133">
            <a:hlinkClick r:id="rId8" action="ppaction://hlinksldjump"/>
            <a:extLst>
              <a:ext uri="{FF2B5EF4-FFF2-40B4-BE49-F238E27FC236}">
                <a16:creationId xmlns:a16="http://schemas.microsoft.com/office/drawing/2014/main" id="{76387A0F-1A32-FEF5-3C90-DB6E73B1D88D}"/>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1" name="Bisel 121">
            <a:hlinkClick r:id="rId9" action="ppaction://hlinksldjump"/>
            <a:extLst>
              <a:ext uri="{FF2B5EF4-FFF2-40B4-BE49-F238E27FC236}">
                <a16:creationId xmlns:a16="http://schemas.microsoft.com/office/drawing/2014/main" id="{211BAEF3-33AA-0B96-4B30-759F6535EE0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4" name="Bisel 122">
            <a:hlinkClick r:id="rId10" action="ppaction://hlinksldjump"/>
            <a:extLst>
              <a:ext uri="{FF2B5EF4-FFF2-40B4-BE49-F238E27FC236}">
                <a16:creationId xmlns:a16="http://schemas.microsoft.com/office/drawing/2014/main" id="{0407444C-1ED7-F247-CB35-97A58E05F509}"/>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8" name="Bisel 125">
            <a:hlinkClick r:id="rId11" action="ppaction://hlinksldjump"/>
            <a:extLst>
              <a:ext uri="{FF2B5EF4-FFF2-40B4-BE49-F238E27FC236}">
                <a16:creationId xmlns:a16="http://schemas.microsoft.com/office/drawing/2014/main" id="{E98D697D-36D3-F0E1-F4D6-4850B130910C}"/>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2" name="Bisel 126">
            <a:hlinkClick r:id="rId12" action="ppaction://hlinksldjump"/>
            <a:extLst>
              <a:ext uri="{FF2B5EF4-FFF2-40B4-BE49-F238E27FC236}">
                <a16:creationId xmlns:a16="http://schemas.microsoft.com/office/drawing/2014/main" id="{00FA461E-045C-ADEA-6097-9B1BC50D8D87}"/>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3" name="Bisel 127">
            <a:hlinkClick r:id="rId13" action="ppaction://hlinksldjump"/>
            <a:extLst>
              <a:ext uri="{FF2B5EF4-FFF2-40B4-BE49-F238E27FC236}">
                <a16:creationId xmlns:a16="http://schemas.microsoft.com/office/drawing/2014/main" id="{7C6ED107-2B3F-8211-D849-AC2C0365B088}"/>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5" name="Bisel 128">
            <a:hlinkClick r:id="rId14" action="ppaction://hlinksldjump"/>
            <a:extLst>
              <a:ext uri="{FF2B5EF4-FFF2-40B4-BE49-F238E27FC236}">
                <a16:creationId xmlns:a16="http://schemas.microsoft.com/office/drawing/2014/main" id="{4AACAF5D-1A7A-6F20-9238-5DAB26458CE3}"/>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46" name="Bisel 129">
            <a:hlinkClick r:id="rId5" action="ppaction://hlinksldjump"/>
            <a:extLst>
              <a:ext uri="{FF2B5EF4-FFF2-40B4-BE49-F238E27FC236}">
                <a16:creationId xmlns:a16="http://schemas.microsoft.com/office/drawing/2014/main" id="{525EBA1B-3428-92FF-54DA-3A555B4448BC}"/>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8" name="CuadroTexto 7">
            <a:extLst>
              <a:ext uri="{FF2B5EF4-FFF2-40B4-BE49-F238E27FC236}">
                <a16:creationId xmlns:a16="http://schemas.microsoft.com/office/drawing/2014/main" id="{F33B6471-95F2-E3E4-05EB-C5A4ACE5C958}"/>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15" name="CuadroTexto 14">
            <a:extLst>
              <a:ext uri="{FF2B5EF4-FFF2-40B4-BE49-F238E27FC236}">
                <a16:creationId xmlns:a16="http://schemas.microsoft.com/office/drawing/2014/main" id="{5401A931-B3B4-1588-2A62-05A1FC4AD860}"/>
              </a:ext>
            </a:extLst>
          </p:cNvPr>
          <p:cNvSpPr txBox="1"/>
          <p:nvPr/>
        </p:nvSpPr>
        <p:spPr>
          <a:xfrm>
            <a:off x="283320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35" name="CuadroTexto 34">
            <a:extLst>
              <a:ext uri="{FF2B5EF4-FFF2-40B4-BE49-F238E27FC236}">
                <a16:creationId xmlns:a16="http://schemas.microsoft.com/office/drawing/2014/main" id="{673B5144-FB05-F860-39A0-7916D3AC8BEC}"/>
              </a:ext>
            </a:extLst>
          </p:cNvPr>
          <p:cNvSpPr txBox="1"/>
          <p:nvPr/>
        </p:nvSpPr>
        <p:spPr>
          <a:xfrm>
            <a:off x="3341657"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14</a:t>
            </a:r>
          </a:p>
        </p:txBody>
      </p:sp>
      <p:sp>
        <p:nvSpPr>
          <p:cNvPr id="41" name="CuadroTexto 40">
            <a:extLst>
              <a:ext uri="{FF2B5EF4-FFF2-40B4-BE49-F238E27FC236}">
                <a16:creationId xmlns:a16="http://schemas.microsoft.com/office/drawing/2014/main" id="{FEDEBAE6-A298-45BF-129A-DA08A40958F8}"/>
              </a:ext>
            </a:extLst>
          </p:cNvPr>
          <p:cNvSpPr txBox="1"/>
          <p:nvPr/>
        </p:nvSpPr>
        <p:spPr>
          <a:xfrm>
            <a:off x="2833202"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13</a:t>
            </a:r>
          </a:p>
        </p:txBody>
      </p:sp>
      <p:sp>
        <p:nvSpPr>
          <p:cNvPr id="49" name="CuadroTexto 48">
            <a:extLst>
              <a:ext uri="{FF2B5EF4-FFF2-40B4-BE49-F238E27FC236}">
                <a16:creationId xmlns:a16="http://schemas.microsoft.com/office/drawing/2014/main" id="{9B6897C2-4170-5BB7-9D33-B914FF708BAE}"/>
              </a:ext>
            </a:extLst>
          </p:cNvPr>
          <p:cNvSpPr txBox="1"/>
          <p:nvPr/>
        </p:nvSpPr>
        <p:spPr>
          <a:xfrm>
            <a:off x="2318059" y="13468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5</a:t>
            </a:r>
          </a:p>
        </p:txBody>
      </p:sp>
      <p:sp>
        <p:nvSpPr>
          <p:cNvPr id="56" name="CuadroTexto 55">
            <a:extLst>
              <a:ext uri="{FF2B5EF4-FFF2-40B4-BE49-F238E27FC236}">
                <a16:creationId xmlns:a16="http://schemas.microsoft.com/office/drawing/2014/main" id="{447BDCC0-D91A-CAB8-EAC9-653CE2EF9B16}"/>
              </a:ext>
            </a:extLst>
          </p:cNvPr>
          <p:cNvSpPr txBox="1"/>
          <p:nvPr/>
        </p:nvSpPr>
        <p:spPr>
          <a:xfrm>
            <a:off x="1809604" y="13468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4</a:t>
            </a:r>
          </a:p>
        </p:txBody>
      </p:sp>
      <p:sp>
        <p:nvSpPr>
          <p:cNvPr id="57" name="CuadroTexto 56">
            <a:extLst>
              <a:ext uri="{FF2B5EF4-FFF2-40B4-BE49-F238E27FC236}">
                <a16:creationId xmlns:a16="http://schemas.microsoft.com/office/drawing/2014/main" id="{F7ED1E53-BEE2-8733-DA8D-BAD531D5D52C}"/>
              </a:ext>
            </a:extLst>
          </p:cNvPr>
          <p:cNvSpPr txBox="1"/>
          <p:nvPr/>
        </p:nvSpPr>
        <p:spPr>
          <a:xfrm>
            <a:off x="774554" y="13468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a:t>
            </a:r>
          </a:p>
        </p:txBody>
      </p:sp>
      <p:sp>
        <p:nvSpPr>
          <p:cNvPr id="63" name="CuadroTexto 62">
            <a:extLst>
              <a:ext uri="{FF2B5EF4-FFF2-40B4-BE49-F238E27FC236}">
                <a16:creationId xmlns:a16="http://schemas.microsoft.com/office/drawing/2014/main" id="{1E4326D1-82E1-EE47-4CCC-5B352939FC46}"/>
              </a:ext>
            </a:extLst>
          </p:cNvPr>
          <p:cNvSpPr txBox="1"/>
          <p:nvPr/>
        </p:nvSpPr>
        <p:spPr>
          <a:xfrm>
            <a:off x="257029" y="13468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a:t>
            </a:r>
          </a:p>
        </p:txBody>
      </p:sp>
      <p:sp>
        <p:nvSpPr>
          <p:cNvPr id="73" name="CuadroTexto 72">
            <a:extLst>
              <a:ext uri="{FF2B5EF4-FFF2-40B4-BE49-F238E27FC236}">
                <a16:creationId xmlns:a16="http://schemas.microsoft.com/office/drawing/2014/main" id="{71925F40-096E-BF8C-5F07-AC64E1EDF246}"/>
              </a:ext>
            </a:extLst>
          </p:cNvPr>
          <p:cNvSpPr txBox="1"/>
          <p:nvPr/>
        </p:nvSpPr>
        <p:spPr>
          <a:xfrm>
            <a:off x="1287315" y="1346897"/>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a:t>
            </a:r>
          </a:p>
        </p:txBody>
      </p:sp>
      <p:sp>
        <p:nvSpPr>
          <p:cNvPr id="78" name="Rectangle 20">
            <a:extLst>
              <a:ext uri="{FF2B5EF4-FFF2-40B4-BE49-F238E27FC236}">
                <a16:creationId xmlns:a16="http://schemas.microsoft.com/office/drawing/2014/main" id="{D24AD100-3A56-ED5D-FD11-9DC771263AE7}"/>
              </a:ext>
            </a:extLst>
          </p:cNvPr>
          <p:cNvSpPr>
            <a:spLocks noChangeArrowheads="1"/>
          </p:cNvSpPr>
          <p:nvPr/>
        </p:nvSpPr>
        <p:spPr bwMode="auto">
          <a:xfrm>
            <a:off x="1483679" y="1555171"/>
            <a:ext cx="313450" cy="22157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79" name="Rectangle 20">
            <a:extLst>
              <a:ext uri="{FF2B5EF4-FFF2-40B4-BE49-F238E27FC236}">
                <a16:creationId xmlns:a16="http://schemas.microsoft.com/office/drawing/2014/main" id="{79118478-039B-2F53-61CB-40EDBD5883C7}"/>
              </a:ext>
            </a:extLst>
          </p:cNvPr>
          <p:cNvSpPr>
            <a:spLocks noChangeArrowheads="1"/>
          </p:cNvSpPr>
          <p:nvPr/>
        </p:nvSpPr>
        <p:spPr bwMode="auto">
          <a:xfrm>
            <a:off x="1483679" y="1346897"/>
            <a:ext cx="314778" cy="22157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83" name="CuadroTexto 82">
            <a:extLst>
              <a:ext uri="{FF2B5EF4-FFF2-40B4-BE49-F238E27FC236}">
                <a16:creationId xmlns:a16="http://schemas.microsoft.com/office/drawing/2014/main" id="{D9B2B238-2DF0-8EC1-7732-C3E23BE1E5E6}"/>
              </a:ext>
            </a:extLst>
          </p:cNvPr>
          <p:cNvSpPr txBox="1"/>
          <p:nvPr/>
        </p:nvSpPr>
        <p:spPr>
          <a:xfrm>
            <a:off x="773306" y="1773953"/>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9</a:t>
            </a:r>
          </a:p>
        </p:txBody>
      </p:sp>
      <p:sp>
        <p:nvSpPr>
          <p:cNvPr id="84" name="Rectangle 20">
            <a:extLst>
              <a:ext uri="{FF2B5EF4-FFF2-40B4-BE49-F238E27FC236}">
                <a16:creationId xmlns:a16="http://schemas.microsoft.com/office/drawing/2014/main" id="{F213F97E-80C2-A2F2-6DC2-924F642DB426}"/>
              </a:ext>
            </a:extLst>
          </p:cNvPr>
          <p:cNvSpPr>
            <a:spLocks noChangeArrowheads="1"/>
          </p:cNvSpPr>
          <p:nvPr/>
        </p:nvSpPr>
        <p:spPr bwMode="auto">
          <a:xfrm>
            <a:off x="970950" y="1989705"/>
            <a:ext cx="311065" cy="211661"/>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85" name="Rectangle 20">
            <a:extLst>
              <a:ext uri="{FF2B5EF4-FFF2-40B4-BE49-F238E27FC236}">
                <a16:creationId xmlns:a16="http://schemas.microsoft.com/office/drawing/2014/main" id="{09DE4149-C108-1064-3030-BEFF0DD1EFB6}"/>
              </a:ext>
            </a:extLst>
          </p:cNvPr>
          <p:cNvSpPr>
            <a:spLocks noChangeArrowheads="1"/>
          </p:cNvSpPr>
          <p:nvPr/>
        </p:nvSpPr>
        <p:spPr bwMode="auto">
          <a:xfrm>
            <a:off x="972845" y="1773952"/>
            <a:ext cx="309140" cy="22157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88" name="CuadroTexto 87">
            <a:extLst>
              <a:ext uri="{FF2B5EF4-FFF2-40B4-BE49-F238E27FC236}">
                <a16:creationId xmlns:a16="http://schemas.microsoft.com/office/drawing/2014/main" id="{EA08A335-0944-CCF2-AE67-BA56479A447D}"/>
              </a:ext>
            </a:extLst>
          </p:cNvPr>
          <p:cNvSpPr txBox="1"/>
          <p:nvPr/>
        </p:nvSpPr>
        <p:spPr>
          <a:xfrm>
            <a:off x="257029" y="177552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8</a:t>
            </a:r>
          </a:p>
        </p:txBody>
      </p:sp>
      <p:sp>
        <p:nvSpPr>
          <p:cNvPr id="89" name="CuadroTexto 88">
            <a:extLst>
              <a:ext uri="{FF2B5EF4-FFF2-40B4-BE49-F238E27FC236}">
                <a16:creationId xmlns:a16="http://schemas.microsoft.com/office/drawing/2014/main" id="{DAF02222-A35B-1157-DCC8-8AFAFAC50093}"/>
              </a:ext>
            </a:extLst>
          </p:cNvPr>
          <p:cNvSpPr txBox="1"/>
          <p:nvPr/>
        </p:nvSpPr>
        <p:spPr>
          <a:xfrm>
            <a:off x="1285138" y="1773952"/>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2" name="CuadroTexto 1">
            <a:extLst>
              <a:ext uri="{FF2B5EF4-FFF2-40B4-BE49-F238E27FC236}">
                <a16:creationId xmlns:a16="http://schemas.microsoft.com/office/drawing/2014/main" id="{FAB219BD-D687-2C4B-5F37-B6215390329E}"/>
              </a:ext>
            </a:extLst>
          </p:cNvPr>
          <p:cNvSpPr txBox="1"/>
          <p:nvPr/>
        </p:nvSpPr>
        <p:spPr>
          <a:xfrm>
            <a:off x="1800840" y="1780303"/>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3" name="Rectangle 20">
            <a:extLst>
              <a:ext uri="{FF2B5EF4-FFF2-40B4-BE49-F238E27FC236}">
                <a16:creationId xmlns:a16="http://schemas.microsoft.com/office/drawing/2014/main" id="{41B11ADE-ED43-45B9-201F-8C7CCA87C5AD}"/>
              </a:ext>
            </a:extLst>
          </p:cNvPr>
          <p:cNvSpPr>
            <a:spLocks noChangeArrowheads="1"/>
          </p:cNvSpPr>
          <p:nvPr/>
        </p:nvSpPr>
        <p:spPr bwMode="auto">
          <a:xfrm>
            <a:off x="1995157" y="1780161"/>
            <a:ext cx="317115" cy="428661"/>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4" name="CuadroTexto 3">
            <a:extLst>
              <a:ext uri="{FF2B5EF4-FFF2-40B4-BE49-F238E27FC236}">
                <a16:creationId xmlns:a16="http://schemas.microsoft.com/office/drawing/2014/main" id="{0DA3A2EF-00AB-A5E2-C386-678A41549A1F}"/>
              </a:ext>
            </a:extLst>
          </p:cNvPr>
          <p:cNvSpPr txBox="1"/>
          <p:nvPr/>
        </p:nvSpPr>
        <p:spPr>
          <a:xfrm>
            <a:off x="2318059" y="17786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12</a:t>
            </a:r>
          </a:p>
        </p:txBody>
      </p:sp>
      <p:sp>
        <p:nvSpPr>
          <p:cNvPr id="5" name="CuadroTexto 4">
            <a:extLst>
              <a:ext uri="{FF2B5EF4-FFF2-40B4-BE49-F238E27FC236}">
                <a16:creationId xmlns:a16="http://schemas.microsoft.com/office/drawing/2014/main" id="{E8609950-2C03-DE9B-9D44-1BB7E17753B5}"/>
              </a:ext>
            </a:extLst>
          </p:cNvPr>
          <p:cNvSpPr txBox="1"/>
          <p:nvPr/>
        </p:nvSpPr>
        <p:spPr>
          <a:xfrm>
            <a:off x="259613" y="2205752"/>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6" name="Rectangle 20">
            <a:extLst>
              <a:ext uri="{FF2B5EF4-FFF2-40B4-BE49-F238E27FC236}">
                <a16:creationId xmlns:a16="http://schemas.microsoft.com/office/drawing/2014/main" id="{FB01DCF0-795E-F3E5-31E9-90042D76C465}"/>
              </a:ext>
            </a:extLst>
          </p:cNvPr>
          <p:cNvSpPr>
            <a:spLocks noChangeArrowheads="1"/>
          </p:cNvSpPr>
          <p:nvPr/>
        </p:nvSpPr>
        <p:spPr bwMode="auto">
          <a:xfrm>
            <a:off x="454497" y="2412976"/>
            <a:ext cx="318284" cy="217126"/>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7" name="Rectangle 20">
            <a:extLst>
              <a:ext uri="{FF2B5EF4-FFF2-40B4-BE49-F238E27FC236}">
                <a16:creationId xmlns:a16="http://schemas.microsoft.com/office/drawing/2014/main" id="{25AC255D-285B-BAF0-A0F8-61D1EC853475}"/>
              </a:ext>
            </a:extLst>
          </p:cNvPr>
          <p:cNvSpPr>
            <a:spLocks noChangeArrowheads="1"/>
          </p:cNvSpPr>
          <p:nvPr/>
        </p:nvSpPr>
        <p:spPr bwMode="auto">
          <a:xfrm>
            <a:off x="455727" y="2205075"/>
            <a:ext cx="318055" cy="220219"/>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9" name="Rectangle 20">
            <a:extLst>
              <a:ext uri="{FF2B5EF4-FFF2-40B4-BE49-F238E27FC236}">
                <a16:creationId xmlns:a16="http://schemas.microsoft.com/office/drawing/2014/main" id="{D37F5D5A-F1AF-7C97-6B6E-7CC6B92A062B}"/>
              </a:ext>
            </a:extLst>
          </p:cNvPr>
          <p:cNvSpPr>
            <a:spLocks noChangeArrowheads="1"/>
          </p:cNvSpPr>
          <p:nvPr/>
        </p:nvSpPr>
        <p:spPr bwMode="auto">
          <a:xfrm>
            <a:off x="1481694" y="1992447"/>
            <a:ext cx="319694" cy="207502"/>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10" name="Rectangle 20">
            <a:extLst>
              <a:ext uri="{FF2B5EF4-FFF2-40B4-BE49-F238E27FC236}">
                <a16:creationId xmlns:a16="http://schemas.microsoft.com/office/drawing/2014/main" id="{3D383EAD-AA00-F06C-35D3-CBA0CFB44804}"/>
              </a:ext>
            </a:extLst>
          </p:cNvPr>
          <p:cNvSpPr>
            <a:spLocks noChangeArrowheads="1"/>
          </p:cNvSpPr>
          <p:nvPr/>
        </p:nvSpPr>
        <p:spPr bwMode="auto">
          <a:xfrm>
            <a:off x="1484209" y="1780323"/>
            <a:ext cx="317115" cy="20779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12" name="CuadroTexto 11">
            <a:extLst>
              <a:ext uri="{FF2B5EF4-FFF2-40B4-BE49-F238E27FC236}">
                <a16:creationId xmlns:a16="http://schemas.microsoft.com/office/drawing/2014/main" id="{906F26E3-9169-246B-FEB7-B3F6D8BA9B02}"/>
              </a:ext>
            </a:extLst>
          </p:cNvPr>
          <p:cNvSpPr txBox="1"/>
          <p:nvPr/>
        </p:nvSpPr>
        <p:spPr>
          <a:xfrm>
            <a:off x="773306" y="2202735"/>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13" name="Rectangle 20">
            <a:extLst>
              <a:ext uri="{FF2B5EF4-FFF2-40B4-BE49-F238E27FC236}">
                <a16:creationId xmlns:a16="http://schemas.microsoft.com/office/drawing/2014/main" id="{32498C10-196C-D845-4F6C-E1ED858BD5BB}"/>
              </a:ext>
            </a:extLst>
          </p:cNvPr>
          <p:cNvSpPr>
            <a:spLocks noChangeArrowheads="1"/>
          </p:cNvSpPr>
          <p:nvPr/>
        </p:nvSpPr>
        <p:spPr bwMode="auto">
          <a:xfrm>
            <a:off x="969823" y="2206368"/>
            <a:ext cx="316800" cy="428045"/>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14" name="CuadroTexto 13">
            <a:extLst>
              <a:ext uri="{FF2B5EF4-FFF2-40B4-BE49-F238E27FC236}">
                <a16:creationId xmlns:a16="http://schemas.microsoft.com/office/drawing/2014/main" id="{DDB80D93-E906-F25C-98D6-D54CA97DD461}"/>
              </a:ext>
            </a:extLst>
          </p:cNvPr>
          <p:cNvSpPr txBox="1"/>
          <p:nvPr/>
        </p:nvSpPr>
        <p:spPr>
          <a:xfrm>
            <a:off x="1284335" y="2201007"/>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16" name="Rectangle 20">
            <a:extLst>
              <a:ext uri="{FF2B5EF4-FFF2-40B4-BE49-F238E27FC236}">
                <a16:creationId xmlns:a16="http://schemas.microsoft.com/office/drawing/2014/main" id="{AE415DB2-50F4-CFB3-4592-AC165ADCCEC5}"/>
              </a:ext>
            </a:extLst>
          </p:cNvPr>
          <p:cNvSpPr>
            <a:spLocks noChangeArrowheads="1"/>
          </p:cNvSpPr>
          <p:nvPr/>
        </p:nvSpPr>
        <p:spPr bwMode="auto">
          <a:xfrm>
            <a:off x="1480706" y="2407170"/>
            <a:ext cx="317750" cy="221278"/>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17" name="Rectangle 20">
            <a:extLst>
              <a:ext uri="{FF2B5EF4-FFF2-40B4-BE49-F238E27FC236}">
                <a16:creationId xmlns:a16="http://schemas.microsoft.com/office/drawing/2014/main" id="{A1E47CD7-799F-2899-1796-97FD607E0441}"/>
              </a:ext>
            </a:extLst>
          </p:cNvPr>
          <p:cNvSpPr>
            <a:spLocks noChangeArrowheads="1"/>
          </p:cNvSpPr>
          <p:nvPr/>
        </p:nvSpPr>
        <p:spPr bwMode="auto">
          <a:xfrm>
            <a:off x="1480793" y="2203097"/>
            <a:ext cx="314188" cy="215742"/>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18" name="CuadroTexto 17">
            <a:extLst>
              <a:ext uri="{FF2B5EF4-FFF2-40B4-BE49-F238E27FC236}">
                <a16:creationId xmlns:a16="http://schemas.microsoft.com/office/drawing/2014/main" id="{6A2B1B2A-609C-BAAC-12EC-686A401F8418}"/>
              </a:ext>
            </a:extLst>
          </p:cNvPr>
          <p:cNvSpPr txBox="1"/>
          <p:nvPr/>
        </p:nvSpPr>
        <p:spPr>
          <a:xfrm>
            <a:off x="2318059" y="220414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19</a:t>
            </a:r>
          </a:p>
        </p:txBody>
      </p:sp>
      <p:sp>
        <p:nvSpPr>
          <p:cNvPr id="20" name="CuadroTexto 19">
            <a:extLst>
              <a:ext uri="{FF2B5EF4-FFF2-40B4-BE49-F238E27FC236}">
                <a16:creationId xmlns:a16="http://schemas.microsoft.com/office/drawing/2014/main" id="{1D2821E4-3344-6883-B2C0-81DD20BB89ED}"/>
              </a:ext>
            </a:extLst>
          </p:cNvPr>
          <p:cNvSpPr txBox="1"/>
          <p:nvPr/>
        </p:nvSpPr>
        <p:spPr>
          <a:xfrm>
            <a:off x="1809604" y="220414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18</a:t>
            </a:r>
          </a:p>
        </p:txBody>
      </p:sp>
      <p:sp>
        <p:nvSpPr>
          <p:cNvPr id="28" name="CuadroTexto 27">
            <a:extLst>
              <a:ext uri="{FF2B5EF4-FFF2-40B4-BE49-F238E27FC236}">
                <a16:creationId xmlns:a16="http://schemas.microsoft.com/office/drawing/2014/main" id="{F1AAFD45-B84D-7E3F-E592-5B836F46B6E8}"/>
              </a:ext>
            </a:extLst>
          </p:cNvPr>
          <p:cNvSpPr txBox="1"/>
          <p:nvPr/>
        </p:nvSpPr>
        <p:spPr>
          <a:xfrm>
            <a:off x="3341657" y="21979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21</a:t>
            </a:r>
          </a:p>
        </p:txBody>
      </p:sp>
      <p:sp>
        <p:nvSpPr>
          <p:cNvPr id="32" name="CuadroTexto 31">
            <a:extLst>
              <a:ext uri="{FF2B5EF4-FFF2-40B4-BE49-F238E27FC236}">
                <a16:creationId xmlns:a16="http://schemas.microsoft.com/office/drawing/2014/main" id="{1267BDEC-D4FA-7D8B-78A1-072273E3807B}"/>
              </a:ext>
            </a:extLst>
          </p:cNvPr>
          <p:cNvSpPr txBox="1"/>
          <p:nvPr/>
        </p:nvSpPr>
        <p:spPr>
          <a:xfrm>
            <a:off x="2833202" y="21979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20</a:t>
            </a:r>
          </a:p>
        </p:txBody>
      </p:sp>
      <p:sp>
        <p:nvSpPr>
          <p:cNvPr id="33" name="Rectangle 20">
            <a:extLst>
              <a:ext uri="{FF2B5EF4-FFF2-40B4-BE49-F238E27FC236}">
                <a16:creationId xmlns:a16="http://schemas.microsoft.com/office/drawing/2014/main" id="{18EF923C-AA6F-AAFE-3B18-E7DDE82019BA}"/>
              </a:ext>
            </a:extLst>
          </p:cNvPr>
          <p:cNvSpPr>
            <a:spLocks noChangeArrowheads="1"/>
          </p:cNvSpPr>
          <p:nvPr/>
        </p:nvSpPr>
        <p:spPr bwMode="auto">
          <a:xfrm>
            <a:off x="450663" y="2929088"/>
            <a:ext cx="318529" cy="130480"/>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36" name="Rectangle 20">
            <a:extLst>
              <a:ext uri="{FF2B5EF4-FFF2-40B4-BE49-F238E27FC236}">
                <a16:creationId xmlns:a16="http://schemas.microsoft.com/office/drawing/2014/main" id="{4A12E90B-5444-2461-D622-457BCE89859D}"/>
              </a:ext>
            </a:extLst>
          </p:cNvPr>
          <p:cNvSpPr>
            <a:spLocks noChangeArrowheads="1"/>
          </p:cNvSpPr>
          <p:nvPr/>
        </p:nvSpPr>
        <p:spPr bwMode="auto">
          <a:xfrm>
            <a:off x="450663" y="2770099"/>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37" name="Rectangle 20">
            <a:extLst>
              <a:ext uri="{FF2B5EF4-FFF2-40B4-BE49-F238E27FC236}">
                <a16:creationId xmlns:a16="http://schemas.microsoft.com/office/drawing/2014/main" id="{329608DC-7A59-5643-4BFB-FE7EC9E2476A}"/>
              </a:ext>
            </a:extLst>
          </p:cNvPr>
          <p:cNvSpPr>
            <a:spLocks noChangeArrowheads="1"/>
          </p:cNvSpPr>
          <p:nvPr/>
        </p:nvSpPr>
        <p:spPr bwMode="auto">
          <a:xfrm>
            <a:off x="450663" y="2632963"/>
            <a:ext cx="318529" cy="138429"/>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39" name="CuadroTexto 38">
            <a:extLst>
              <a:ext uri="{FF2B5EF4-FFF2-40B4-BE49-F238E27FC236}">
                <a16:creationId xmlns:a16="http://schemas.microsoft.com/office/drawing/2014/main" id="{EB2900DC-FE13-1322-E396-0E60071B97A5}"/>
              </a:ext>
            </a:extLst>
          </p:cNvPr>
          <p:cNvSpPr txBox="1"/>
          <p:nvPr/>
        </p:nvSpPr>
        <p:spPr>
          <a:xfrm>
            <a:off x="258046" y="2632964"/>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40" name="CuadroTexto 39">
            <a:extLst>
              <a:ext uri="{FF2B5EF4-FFF2-40B4-BE49-F238E27FC236}">
                <a16:creationId xmlns:a16="http://schemas.microsoft.com/office/drawing/2014/main" id="{2C0E3A2F-FF8F-7F0B-01FA-0C02A66C8B66}"/>
              </a:ext>
            </a:extLst>
          </p:cNvPr>
          <p:cNvSpPr txBox="1"/>
          <p:nvPr/>
        </p:nvSpPr>
        <p:spPr>
          <a:xfrm>
            <a:off x="772179" y="2632007"/>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44" name="Rectangle 20">
            <a:extLst>
              <a:ext uri="{FF2B5EF4-FFF2-40B4-BE49-F238E27FC236}">
                <a16:creationId xmlns:a16="http://schemas.microsoft.com/office/drawing/2014/main" id="{481236D1-C9EB-CE1B-0DFA-8CC4156FD318}"/>
              </a:ext>
            </a:extLst>
          </p:cNvPr>
          <p:cNvSpPr>
            <a:spLocks noChangeArrowheads="1"/>
          </p:cNvSpPr>
          <p:nvPr/>
        </p:nvSpPr>
        <p:spPr bwMode="auto">
          <a:xfrm>
            <a:off x="969047" y="2633456"/>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47" name="Rectangle 20">
            <a:extLst>
              <a:ext uri="{FF2B5EF4-FFF2-40B4-BE49-F238E27FC236}">
                <a16:creationId xmlns:a16="http://schemas.microsoft.com/office/drawing/2014/main" id="{8BC9EFDE-2D5F-1C6D-1030-8235F031A086}"/>
              </a:ext>
            </a:extLst>
          </p:cNvPr>
          <p:cNvSpPr>
            <a:spLocks noChangeArrowheads="1"/>
          </p:cNvSpPr>
          <p:nvPr/>
        </p:nvSpPr>
        <p:spPr bwMode="auto">
          <a:xfrm>
            <a:off x="969047" y="2766806"/>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48" name="Rectangle 20">
            <a:extLst>
              <a:ext uri="{FF2B5EF4-FFF2-40B4-BE49-F238E27FC236}">
                <a16:creationId xmlns:a16="http://schemas.microsoft.com/office/drawing/2014/main" id="{1A4FC601-2291-20A0-FB5D-C6074BEB41CF}"/>
              </a:ext>
            </a:extLst>
          </p:cNvPr>
          <p:cNvSpPr>
            <a:spLocks noChangeArrowheads="1"/>
          </p:cNvSpPr>
          <p:nvPr/>
        </p:nvSpPr>
        <p:spPr bwMode="auto">
          <a:xfrm>
            <a:off x="969047" y="2922514"/>
            <a:ext cx="318529" cy="134725"/>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50" name="CuadroTexto 49">
            <a:extLst>
              <a:ext uri="{FF2B5EF4-FFF2-40B4-BE49-F238E27FC236}">
                <a16:creationId xmlns:a16="http://schemas.microsoft.com/office/drawing/2014/main" id="{AC41EB22-71CD-E307-45DB-3CE23AE57D68}"/>
              </a:ext>
            </a:extLst>
          </p:cNvPr>
          <p:cNvSpPr txBox="1"/>
          <p:nvPr/>
        </p:nvSpPr>
        <p:spPr>
          <a:xfrm>
            <a:off x="1800534" y="26295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25</a:t>
            </a:r>
          </a:p>
        </p:txBody>
      </p:sp>
      <p:sp>
        <p:nvSpPr>
          <p:cNvPr id="51" name="CuadroTexto 50">
            <a:extLst>
              <a:ext uri="{FF2B5EF4-FFF2-40B4-BE49-F238E27FC236}">
                <a16:creationId xmlns:a16="http://schemas.microsoft.com/office/drawing/2014/main" id="{0ADE1D72-F65E-FC36-1DCE-4B6816B30352}"/>
              </a:ext>
            </a:extLst>
          </p:cNvPr>
          <p:cNvSpPr txBox="1"/>
          <p:nvPr/>
        </p:nvSpPr>
        <p:spPr>
          <a:xfrm>
            <a:off x="1292079" y="26295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24</a:t>
            </a:r>
          </a:p>
        </p:txBody>
      </p:sp>
      <p:sp>
        <p:nvSpPr>
          <p:cNvPr id="52" name="CuadroTexto 51">
            <a:extLst>
              <a:ext uri="{FF2B5EF4-FFF2-40B4-BE49-F238E27FC236}">
                <a16:creationId xmlns:a16="http://schemas.microsoft.com/office/drawing/2014/main" id="{BD545477-3725-0B37-973E-15C8F6C65F27}"/>
              </a:ext>
            </a:extLst>
          </p:cNvPr>
          <p:cNvSpPr txBox="1"/>
          <p:nvPr/>
        </p:nvSpPr>
        <p:spPr>
          <a:xfrm>
            <a:off x="2314132" y="2635947"/>
            <a:ext cx="197644" cy="42173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26</a:t>
            </a:r>
          </a:p>
        </p:txBody>
      </p:sp>
      <p:sp>
        <p:nvSpPr>
          <p:cNvPr id="54" name="Rectangle 20">
            <a:extLst>
              <a:ext uri="{FF2B5EF4-FFF2-40B4-BE49-F238E27FC236}">
                <a16:creationId xmlns:a16="http://schemas.microsoft.com/office/drawing/2014/main" id="{848189F9-80EF-32D2-9D76-051286297998}"/>
              </a:ext>
            </a:extLst>
          </p:cNvPr>
          <p:cNvSpPr>
            <a:spLocks noChangeArrowheads="1"/>
          </p:cNvSpPr>
          <p:nvPr/>
        </p:nvSpPr>
        <p:spPr bwMode="auto">
          <a:xfrm>
            <a:off x="2507149" y="2634572"/>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55" name="Rectangle 20">
            <a:extLst>
              <a:ext uri="{FF2B5EF4-FFF2-40B4-BE49-F238E27FC236}">
                <a16:creationId xmlns:a16="http://schemas.microsoft.com/office/drawing/2014/main" id="{1A0B1673-CDA5-BECB-F2D4-5324D6F85BDC}"/>
              </a:ext>
            </a:extLst>
          </p:cNvPr>
          <p:cNvSpPr>
            <a:spLocks noChangeArrowheads="1"/>
          </p:cNvSpPr>
          <p:nvPr/>
        </p:nvSpPr>
        <p:spPr bwMode="auto">
          <a:xfrm>
            <a:off x="2507149" y="2767922"/>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58" name="Rectangle 20">
            <a:extLst>
              <a:ext uri="{FF2B5EF4-FFF2-40B4-BE49-F238E27FC236}">
                <a16:creationId xmlns:a16="http://schemas.microsoft.com/office/drawing/2014/main" id="{59390521-7FCB-6EB3-60A8-056D2ECDF100}"/>
              </a:ext>
            </a:extLst>
          </p:cNvPr>
          <p:cNvSpPr>
            <a:spLocks noChangeArrowheads="1"/>
          </p:cNvSpPr>
          <p:nvPr/>
        </p:nvSpPr>
        <p:spPr bwMode="auto">
          <a:xfrm>
            <a:off x="2507149" y="2923631"/>
            <a:ext cx="318529" cy="13472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59" name="CuadroTexto 58">
            <a:extLst>
              <a:ext uri="{FF2B5EF4-FFF2-40B4-BE49-F238E27FC236}">
                <a16:creationId xmlns:a16="http://schemas.microsoft.com/office/drawing/2014/main" id="{08D4EEF7-7AEA-3C03-8289-B26338FBD02D}"/>
              </a:ext>
            </a:extLst>
          </p:cNvPr>
          <p:cNvSpPr txBox="1"/>
          <p:nvPr/>
        </p:nvSpPr>
        <p:spPr>
          <a:xfrm>
            <a:off x="3341657" y="26297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28</a:t>
            </a:r>
          </a:p>
        </p:txBody>
      </p:sp>
      <p:sp>
        <p:nvSpPr>
          <p:cNvPr id="60" name="CuadroTexto 59">
            <a:extLst>
              <a:ext uri="{FF2B5EF4-FFF2-40B4-BE49-F238E27FC236}">
                <a16:creationId xmlns:a16="http://schemas.microsoft.com/office/drawing/2014/main" id="{0DFB3606-CC73-4890-240D-436E52A33A65}"/>
              </a:ext>
            </a:extLst>
          </p:cNvPr>
          <p:cNvSpPr txBox="1"/>
          <p:nvPr/>
        </p:nvSpPr>
        <p:spPr>
          <a:xfrm>
            <a:off x="2833202" y="26297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27</a:t>
            </a:r>
          </a:p>
        </p:txBody>
      </p:sp>
      <p:sp>
        <p:nvSpPr>
          <p:cNvPr id="61" name="CuadroTexto 60">
            <a:extLst>
              <a:ext uri="{FF2B5EF4-FFF2-40B4-BE49-F238E27FC236}">
                <a16:creationId xmlns:a16="http://schemas.microsoft.com/office/drawing/2014/main" id="{56E2433A-59C9-7CFD-8351-FB0FF32816ED}"/>
              </a:ext>
            </a:extLst>
          </p:cNvPr>
          <p:cNvSpPr txBox="1"/>
          <p:nvPr/>
        </p:nvSpPr>
        <p:spPr>
          <a:xfrm>
            <a:off x="774554" y="30613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30</a:t>
            </a:r>
          </a:p>
        </p:txBody>
      </p:sp>
      <p:sp>
        <p:nvSpPr>
          <p:cNvPr id="62" name="CuadroTexto 61">
            <a:extLst>
              <a:ext uri="{FF2B5EF4-FFF2-40B4-BE49-F238E27FC236}">
                <a16:creationId xmlns:a16="http://schemas.microsoft.com/office/drawing/2014/main" id="{DB61E4C9-9EF0-D449-D964-8BA4471C0B1E}"/>
              </a:ext>
            </a:extLst>
          </p:cNvPr>
          <p:cNvSpPr txBox="1"/>
          <p:nvPr/>
        </p:nvSpPr>
        <p:spPr>
          <a:xfrm>
            <a:off x="257029" y="30613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29</a:t>
            </a:r>
          </a:p>
        </p:txBody>
      </p:sp>
    </p:spTree>
    <p:extLst>
      <p:ext uri="{BB962C8B-B14F-4D97-AF65-F5344CB8AC3E}">
        <p14:creationId xmlns:p14="http://schemas.microsoft.com/office/powerpoint/2010/main" val="157276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Octubre</a:t>
            </a:r>
          </a:p>
        </p:txBody>
      </p:sp>
      <p:sp>
        <p:nvSpPr>
          <p:cNvPr id="12" name="Bisel 131">
            <a:hlinkClick r:id="" action="ppaction://noaction"/>
            <a:extLst>
              <a:ext uri="{FF2B5EF4-FFF2-40B4-BE49-F238E27FC236}">
                <a16:creationId xmlns:a16="http://schemas.microsoft.com/office/drawing/2014/main" id="{6169A62E-62A8-8CD8-2693-A78BB0C7D1F2}"/>
              </a:ext>
            </a:extLst>
          </p:cNvPr>
          <p:cNvSpPr/>
          <p:nvPr/>
        </p:nvSpPr>
        <p:spPr>
          <a:xfrm>
            <a:off x="8271884" y="3573436"/>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OCT</a:t>
            </a:r>
          </a:p>
        </p:txBody>
      </p:sp>
      <p:sp>
        <p:nvSpPr>
          <p:cNvPr id="20" name="Rectángulo redondeado 19">
            <a:extLst>
              <a:ext uri="{FF2B5EF4-FFF2-40B4-BE49-F238E27FC236}">
                <a16:creationId xmlns:a16="http://schemas.microsoft.com/office/drawing/2014/main" id="{C67BD3D2-7CF2-12B8-BA27-C655DA10F7AF}"/>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1" name="Elipse 20">
            <a:hlinkClick r:id="rId3" action="ppaction://hlinksldjump"/>
            <a:extLst>
              <a:ext uri="{FF2B5EF4-FFF2-40B4-BE49-F238E27FC236}">
                <a16:creationId xmlns:a16="http://schemas.microsoft.com/office/drawing/2014/main" id="{C9939A62-D927-3F4A-16D2-025D681D57F3}"/>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3" name="Freeform 5">
            <a:hlinkClick r:id="" action="ppaction://noaction"/>
            <a:extLst>
              <a:ext uri="{FF2B5EF4-FFF2-40B4-BE49-F238E27FC236}">
                <a16:creationId xmlns:a16="http://schemas.microsoft.com/office/drawing/2014/main" id="{0E0648E3-33AF-DA71-9A47-F98D576936FF}"/>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5" name="Rectángulo redondeado 24">
            <a:extLst>
              <a:ext uri="{FF2B5EF4-FFF2-40B4-BE49-F238E27FC236}">
                <a16:creationId xmlns:a16="http://schemas.microsoft.com/office/drawing/2014/main" id="{C1E0EDE6-D83C-7260-1952-9321DB4ED01B}"/>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8" name="Elipse 27">
            <a:hlinkClick r:id="rId4" action="ppaction://hlinksldjump"/>
            <a:extLst>
              <a:ext uri="{FF2B5EF4-FFF2-40B4-BE49-F238E27FC236}">
                <a16:creationId xmlns:a16="http://schemas.microsoft.com/office/drawing/2014/main" id="{EFA109AF-747D-7953-39A3-79CA238D1450}"/>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2" name="Freeform 5">
            <a:hlinkClick r:id="" action="ppaction://noaction"/>
            <a:extLst>
              <a:ext uri="{FF2B5EF4-FFF2-40B4-BE49-F238E27FC236}">
                <a16:creationId xmlns:a16="http://schemas.microsoft.com/office/drawing/2014/main" id="{4C996C56-9EF2-C0B1-9D62-F1F2B5B6D2B1}"/>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3" name="Bisel 1">
            <a:hlinkClick r:id="rId5" action="ppaction://hlinksldjump"/>
            <a:extLst>
              <a:ext uri="{FF2B5EF4-FFF2-40B4-BE49-F238E27FC236}">
                <a16:creationId xmlns:a16="http://schemas.microsoft.com/office/drawing/2014/main" id="{938AF231-5246-5E19-ED5F-3948FBA69A6C}"/>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5" name="Bisel 132">
            <a:hlinkClick r:id="rId3" action="ppaction://hlinksldjump"/>
            <a:extLst>
              <a:ext uri="{FF2B5EF4-FFF2-40B4-BE49-F238E27FC236}">
                <a16:creationId xmlns:a16="http://schemas.microsoft.com/office/drawing/2014/main" id="{36A81F3C-CA85-DC3B-1371-638249DC9A51}"/>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6" name="Bisel 133">
            <a:hlinkClick r:id="rId6" action="ppaction://hlinksldjump"/>
            <a:extLst>
              <a:ext uri="{FF2B5EF4-FFF2-40B4-BE49-F238E27FC236}">
                <a16:creationId xmlns:a16="http://schemas.microsoft.com/office/drawing/2014/main" id="{9A2A8504-3989-B677-DEF4-6E573AC9C795}"/>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7" name="Bisel 121">
            <a:hlinkClick r:id="rId7" action="ppaction://hlinksldjump"/>
            <a:extLst>
              <a:ext uri="{FF2B5EF4-FFF2-40B4-BE49-F238E27FC236}">
                <a16:creationId xmlns:a16="http://schemas.microsoft.com/office/drawing/2014/main" id="{DA650658-65C7-DBAF-1DC8-B1E6BF12322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8" name="Bisel 122">
            <a:hlinkClick r:id="rId8" action="ppaction://hlinksldjump"/>
            <a:extLst>
              <a:ext uri="{FF2B5EF4-FFF2-40B4-BE49-F238E27FC236}">
                <a16:creationId xmlns:a16="http://schemas.microsoft.com/office/drawing/2014/main" id="{FF2592DF-C904-F82A-4E15-E73DDA25B294}"/>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9" name="Bisel 125">
            <a:hlinkClick r:id="rId9" action="ppaction://hlinksldjump"/>
            <a:extLst>
              <a:ext uri="{FF2B5EF4-FFF2-40B4-BE49-F238E27FC236}">
                <a16:creationId xmlns:a16="http://schemas.microsoft.com/office/drawing/2014/main" id="{54D82A8F-6532-F197-8CD2-6099B8DA48F5}"/>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0" name="Bisel 126">
            <a:hlinkClick r:id="rId10" action="ppaction://hlinksldjump"/>
            <a:extLst>
              <a:ext uri="{FF2B5EF4-FFF2-40B4-BE49-F238E27FC236}">
                <a16:creationId xmlns:a16="http://schemas.microsoft.com/office/drawing/2014/main" id="{60FA2C2E-A51A-94FC-E76E-1D5CB968913E}"/>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1" name="Bisel 127">
            <a:hlinkClick r:id="rId11" action="ppaction://hlinksldjump"/>
            <a:extLst>
              <a:ext uri="{FF2B5EF4-FFF2-40B4-BE49-F238E27FC236}">
                <a16:creationId xmlns:a16="http://schemas.microsoft.com/office/drawing/2014/main" id="{AE5714B6-B1F9-0CF7-65FF-C768EFB154F6}"/>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2" name="Bisel 128">
            <a:hlinkClick r:id="rId12" action="ppaction://hlinksldjump"/>
            <a:extLst>
              <a:ext uri="{FF2B5EF4-FFF2-40B4-BE49-F238E27FC236}">
                <a16:creationId xmlns:a16="http://schemas.microsoft.com/office/drawing/2014/main" id="{7FCDAE39-E2DD-AC39-7059-C1E4972260E5}"/>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44" name="Bisel 129">
            <a:hlinkClick r:id="rId13" action="ppaction://hlinksldjump"/>
            <a:extLst>
              <a:ext uri="{FF2B5EF4-FFF2-40B4-BE49-F238E27FC236}">
                <a16:creationId xmlns:a16="http://schemas.microsoft.com/office/drawing/2014/main" id="{5BC56212-D29C-76ED-16AA-D53B94D5A1F9}"/>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45" name="Bisel 130">
            <a:hlinkClick r:id="rId4" action="ppaction://hlinksldjump"/>
            <a:extLst>
              <a:ext uri="{FF2B5EF4-FFF2-40B4-BE49-F238E27FC236}">
                <a16:creationId xmlns:a16="http://schemas.microsoft.com/office/drawing/2014/main" id="{01639AEB-06B9-B25D-1EA5-C528751257BE}"/>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6" name="CuadroTexto 5">
            <a:extLst>
              <a:ext uri="{FF2B5EF4-FFF2-40B4-BE49-F238E27FC236}">
                <a16:creationId xmlns:a16="http://schemas.microsoft.com/office/drawing/2014/main" id="{178779E3-E113-1731-7479-91252D5DC254}"/>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5</a:t>
            </a:r>
          </a:p>
        </p:txBody>
      </p:sp>
      <p:sp>
        <p:nvSpPr>
          <p:cNvPr id="15" name="CuadroTexto 14">
            <a:extLst>
              <a:ext uri="{FF2B5EF4-FFF2-40B4-BE49-F238E27FC236}">
                <a16:creationId xmlns:a16="http://schemas.microsoft.com/office/drawing/2014/main" id="{874D3220-5F88-3DB7-4255-117C5F124961}"/>
              </a:ext>
            </a:extLst>
          </p:cNvPr>
          <p:cNvSpPr txBox="1"/>
          <p:nvPr/>
        </p:nvSpPr>
        <p:spPr>
          <a:xfrm>
            <a:off x="283320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4</a:t>
            </a:r>
          </a:p>
        </p:txBody>
      </p:sp>
      <p:sp>
        <p:nvSpPr>
          <p:cNvPr id="16" name="CuadroTexto 15">
            <a:extLst>
              <a:ext uri="{FF2B5EF4-FFF2-40B4-BE49-F238E27FC236}">
                <a16:creationId xmlns:a16="http://schemas.microsoft.com/office/drawing/2014/main" id="{CB8BFBE0-A3DC-E72F-4CE4-4F0F07E9894C}"/>
              </a:ext>
            </a:extLst>
          </p:cNvPr>
          <p:cNvSpPr txBox="1"/>
          <p:nvPr/>
        </p:nvSpPr>
        <p:spPr>
          <a:xfrm>
            <a:off x="1286091" y="13468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a:t>
            </a:r>
          </a:p>
        </p:txBody>
      </p:sp>
      <p:sp>
        <p:nvSpPr>
          <p:cNvPr id="19" name="CuadroTexto 18">
            <a:extLst>
              <a:ext uri="{FF2B5EF4-FFF2-40B4-BE49-F238E27FC236}">
                <a16:creationId xmlns:a16="http://schemas.microsoft.com/office/drawing/2014/main" id="{D8973568-E2CE-6A31-C4B6-A5B076013FB9}"/>
              </a:ext>
            </a:extLst>
          </p:cNvPr>
          <p:cNvSpPr txBox="1"/>
          <p:nvPr/>
        </p:nvSpPr>
        <p:spPr>
          <a:xfrm>
            <a:off x="1809604" y="13468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a:t>
            </a:r>
          </a:p>
        </p:txBody>
      </p:sp>
      <p:sp>
        <p:nvSpPr>
          <p:cNvPr id="26" name="CuadroTexto 25">
            <a:extLst>
              <a:ext uri="{FF2B5EF4-FFF2-40B4-BE49-F238E27FC236}">
                <a16:creationId xmlns:a16="http://schemas.microsoft.com/office/drawing/2014/main" id="{CDB83F26-8E97-4519-EDFE-FC2F8B31A0B3}"/>
              </a:ext>
            </a:extLst>
          </p:cNvPr>
          <p:cNvSpPr txBox="1"/>
          <p:nvPr/>
        </p:nvSpPr>
        <p:spPr>
          <a:xfrm>
            <a:off x="2317542" y="1346897"/>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a:t>
            </a:r>
          </a:p>
        </p:txBody>
      </p:sp>
      <p:sp>
        <p:nvSpPr>
          <p:cNvPr id="27" name="Rectangle 20">
            <a:extLst>
              <a:ext uri="{FF2B5EF4-FFF2-40B4-BE49-F238E27FC236}">
                <a16:creationId xmlns:a16="http://schemas.microsoft.com/office/drawing/2014/main" id="{666B3458-C6AC-C58F-721E-34C4C1CFE20B}"/>
              </a:ext>
            </a:extLst>
          </p:cNvPr>
          <p:cNvSpPr>
            <a:spLocks noChangeArrowheads="1"/>
          </p:cNvSpPr>
          <p:nvPr/>
        </p:nvSpPr>
        <p:spPr bwMode="auto">
          <a:xfrm>
            <a:off x="2517081" y="1555171"/>
            <a:ext cx="313450" cy="22157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29" name="Rectangle 20">
            <a:extLst>
              <a:ext uri="{FF2B5EF4-FFF2-40B4-BE49-F238E27FC236}">
                <a16:creationId xmlns:a16="http://schemas.microsoft.com/office/drawing/2014/main" id="{5C376707-1633-21EA-A720-C3F258C3AA49}"/>
              </a:ext>
            </a:extLst>
          </p:cNvPr>
          <p:cNvSpPr>
            <a:spLocks noChangeArrowheads="1"/>
          </p:cNvSpPr>
          <p:nvPr/>
        </p:nvSpPr>
        <p:spPr bwMode="auto">
          <a:xfrm>
            <a:off x="2517081" y="1346897"/>
            <a:ext cx="314778" cy="22157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31" name="CuadroTexto 30">
            <a:extLst>
              <a:ext uri="{FF2B5EF4-FFF2-40B4-BE49-F238E27FC236}">
                <a16:creationId xmlns:a16="http://schemas.microsoft.com/office/drawing/2014/main" id="{AD3491B9-C142-E255-6779-32F63BCC04B1}"/>
              </a:ext>
            </a:extLst>
          </p:cNvPr>
          <p:cNvSpPr txBox="1"/>
          <p:nvPr/>
        </p:nvSpPr>
        <p:spPr>
          <a:xfrm>
            <a:off x="257391" y="17786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6</a:t>
            </a:r>
          </a:p>
        </p:txBody>
      </p:sp>
      <p:sp>
        <p:nvSpPr>
          <p:cNvPr id="43" name="CuadroTexto 42">
            <a:extLst>
              <a:ext uri="{FF2B5EF4-FFF2-40B4-BE49-F238E27FC236}">
                <a16:creationId xmlns:a16="http://schemas.microsoft.com/office/drawing/2014/main" id="{D112315E-9D8C-0C81-0F9B-9FB894A5C1C8}"/>
              </a:ext>
            </a:extLst>
          </p:cNvPr>
          <p:cNvSpPr txBox="1"/>
          <p:nvPr/>
        </p:nvSpPr>
        <p:spPr>
          <a:xfrm>
            <a:off x="780904" y="17786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7</a:t>
            </a:r>
          </a:p>
        </p:txBody>
      </p:sp>
      <p:sp>
        <p:nvSpPr>
          <p:cNvPr id="54" name="CuadroTexto 53">
            <a:extLst>
              <a:ext uri="{FF2B5EF4-FFF2-40B4-BE49-F238E27FC236}">
                <a16:creationId xmlns:a16="http://schemas.microsoft.com/office/drawing/2014/main" id="{42404C32-26EA-76F2-9B0D-C74659B30100}"/>
              </a:ext>
            </a:extLst>
          </p:cNvPr>
          <p:cNvSpPr txBox="1"/>
          <p:nvPr/>
        </p:nvSpPr>
        <p:spPr>
          <a:xfrm>
            <a:off x="1286091" y="177552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8</a:t>
            </a:r>
          </a:p>
        </p:txBody>
      </p:sp>
      <p:sp>
        <p:nvSpPr>
          <p:cNvPr id="55" name="CuadroTexto 54">
            <a:extLst>
              <a:ext uri="{FF2B5EF4-FFF2-40B4-BE49-F238E27FC236}">
                <a16:creationId xmlns:a16="http://schemas.microsoft.com/office/drawing/2014/main" id="{1E40031F-1961-44BE-D3CB-FCCBA82F412B}"/>
              </a:ext>
            </a:extLst>
          </p:cNvPr>
          <p:cNvSpPr txBox="1"/>
          <p:nvPr/>
        </p:nvSpPr>
        <p:spPr>
          <a:xfrm>
            <a:off x="1801107" y="1777128"/>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9</a:t>
            </a:r>
          </a:p>
        </p:txBody>
      </p:sp>
      <p:sp>
        <p:nvSpPr>
          <p:cNvPr id="56" name="Rectangle 20">
            <a:extLst>
              <a:ext uri="{FF2B5EF4-FFF2-40B4-BE49-F238E27FC236}">
                <a16:creationId xmlns:a16="http://schemas.microsoft.com/office/drawing/2014/main" id="{E5E0E831-7398-EFDA-F18A-4B211ABEBE0D}"/>
              </a:ext>
            </a:extLst>
          </p:cNvPr>
          <p:cNvSpPr>
            <a:spLocks noChangeArrowheads="1"/>
          </p:cNvSpPr>
          <p:nvPr/>
        </p:nvSpPr>
        <p:spPr bwMode="auto">
          <a:xfrm>
            <a:off x="1998751" y="1989705"/>
            <a:ext cx="311065" cy="211661"/>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57" name="Rectangle 20">
            <a:extLst>
              <a:ext uri="{FF2B5EF4-FFF2-40B4-BE49-F238E27FC236}">
                <a16:creationId xmlns:a16="http://schemas.microsoft.com/office/drawing/2014/main" id="{86C3818D-81FF-3B32-7FC8-D8D6621EDA63}"/>
              </a:ext>
            </a:extLst>
          </p:cNvPr>
          <p:cNvSpPr>
            <a:spLocks noChangeArrowheads="1"/>
          </p:cNvSpPr>
          <p:nvPr/>
        </p:nvSpPr>
        <p:spPr bwMode="auto">
          <a:xfrm>
            <a:off x="2000646" y="1777127"/>
            <a:ext cx="309140" cy="22157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74" name="CuadroTexto 73">
            <a:extLst>
              <a:ext uri="{FF2B5EF4-FFF2-40B4-BE49-F238E27FC236}">
                <a16:creationId xmlns:a16="http://schemas.microsoft.com/office/drawing/2014/main" id="{7A581696-7289-7AFF-AE4C-90262B215520}"/>
              </a:ext>
            </a:extLst>
          </p:cNvPr>
          <p:cNvSpPr txBox="1"/>
          <p:nvPr/>
        </p:nvSpPr>
        <p:spPr>
          <a:xfrm>
            <a:off x="2313055" y="1773952"/>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75" name="Rectangle 20">
            <a:extLst>
              <a:ext uri="{FF2B5EF4-FFF2-40B4-BE49-F238E27FC236}">
                <a16:creationId xmlns:a16="http://schemas.microsoft.com/office/drawing/2014/main" id="{216223FD-E553-A4D8-C090-ECB4C413263F}"/>
              </a:ext>
            </a:extLst>
          </p:cNvPr>
          <p:cNvSpPr>
            <a:spLocks noChangeArrowheads="1"/>
          </p:cNvSpPr>
          <p:nvPr/>
        </p:nvSpPr>
        <p:spPr bwMode="auto">
          <a:xfrm>
            <a:off x="2509611" y="1992447"/>
            <a:ext cx="319694" cy="207502"/>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76" name="Rectangle 20">
            <a:extLst>
              <a:ext uri="{FF2B5EF4-FFF2-40B4-BE49-F238E27FC236}">
                <a16:creationId xmlns:a16="http://schemas.microsoft.com/office/drawing/2014/main" id="{A4A3BF4B-6B20-0DCF-8E4B-3DF63A815A10}"/>
              </a:ext>
            </a:extLst>
          </p:cNvPr>
          <p:cNvSpPr>
            <a:spLocks noChangeArrowheads="1"/>
          </p:cNvSpPr>
          <p:nvPr/>
        </p:nvSpPr>
        <p:spPr bwMode="auto">
          <a:xfrm>
            <a:off x="2512126" y="1780323"/>
            <a:ext cx="317115" cy="20779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77" name="CuadroTexto 76">
            <a:extLst>
              <a:ext uri="{FF2B5EF4-FFF2-40B4-BE49-F238E27FC236}">
                <a16:creationId xmlns:a16="http://schemas.microsoft.com/office/drawing/2014/main" id="{24F9B470-6214-15CA-0EA9-4C8B73D4D9D7}"/>
              </a:ext>
            </a:extLst>
          </p:cNvPr>
          <p:cNvSpPr txBox="1"/>
          <p:nvPr/>
        </p:nvSpPr>
        <p:spPr>
          <a:xfrm>
            <a:off x="3341657" y="17803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80" name="CuadroTexto 79">
            <a:extLst>
              <a:ext uri="{FF2B5EF4-FFF2-40B4-BE49-F238E27FC236}">
                <a16:creationId xmlns:a16="http://schemas.microsoft.com/office/drawing/2014/main" id="{AB2B736C-6E30-38CD-F57F-1FB8896F03DC}"/>
              </a:ext>
            </a:extLst>
          </p:cNvPr>
          <p:cNvSpPr txBox="1"/>
          <p:nvPr/>
        </p:nvSpPr>
        <p:spPr>
          <a:xfrm>
            <a:off x="2833202" y="17803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81" name="CuadroTexto 80">
            <a:extLst>
              <a:ext uri="{FF2B5EF4-FFF2-40B4-BE49-F238E27FC236}">
                <a16:creationId xmlns:a16="http://schemas.microsoft.com/office/drawing/2014/main" id="{73BA20F9-DB5C-6BD1-E2C3-9125246CF5F5}"/>
              </a:ext>
            </a:extLst>
          </p:cNvPr>
          <p:cNvSpPr txBox="1"/>
          <p:nvPr/>
        </p:nvSpPr>
        <p:spPr>
          <a:xfrm>
            <a:off x="257250" y="2207500"/>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82" name="Rectangle 20">
            <a:extLst>
              <a:ext uri="{FF2B5EF4-FFF2-40B4-BE49-F238E27FC236}">
                <a16:creationId xmlns:a16="http://schemas.microsoft.com/office/drawing/2014/main" id="{B0B68F13-92B5-65E5-BDF5-6B7A67F581B7}"/>
              </a:ext>
            </a:extLst>
          </p:cNvPr>
          <p:cNvSpPr>
            <a:spLocks noChangeArrowheads="1"/>
          </p:cNvSpPr>
          <p:nvPr/>
        </p:nvSpPr>
        <p:spPr bwMode="auto">
          <a:xfrm>
            <a:off x="451567" y="2207358"/>
            <a:ext cx="317115" cy="428661"/>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92" name="CuadroTexto 91">
            <a:extLst>
              <a:ext uri="{FF2B5EF4-FFF2-40B4-BE49-F238E27FC236}">
                <a16:creationId xmlns:a16="http://schemas.microsoft.com/office/drawing/2014/main" id="{C77A8109-0C75-3B26-2B31-2DB423AFF302}"/>
              </a:ext>
            </a:extLst>
          </p:cNvPr>
          <p:cNvSpPr txBox="1"/>
          <p:nvPr/>
        </p:nvSpPr>
        <p:spPr>
          <a:xfrm>
            <a:off x="780904" y="220732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14</a:t>
            </a:r>
          </a:p>
        </p:txBody>
      </p:sp>
      <p:sp>
        <p:nvSpPr>
          <p:cNvPr id="93" name="CuadroTexto 92">
            <a:extLst>
              <a:ext uri="{FF2B5EF4-FFF2-40B4-BE49-F238E27FC236}">
                <a16:creationId xmlns:a16="http://schemas.microsoft.com/office/drawing/2014/main" id="{66C87DC2-D5D3-861A-69C3-A19AACB99A9B}"/>
              </a:ext>
            </a:extLst>
          </p:cNvPr>
          <p:cNvSpPr txBox="1"/>
          <p:nvPr/>
        </p:nvSpPr>
        <p:spPr>
          <a:xfrm>
            <a:off x="1288112" y="2205752"/>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94" name="Rectangle 20">
            <a:extLst>
              <a:ext uri="{FF2B5EF4-FFF2-40B4-BE49-F238E27FC236}">
                <a16:creationId xmlns:a16="http://schemas.microsoft.com/office/drawing/2014/main" id="{CBB1929B-F3B8-22DA-2A01-F70AB0393405}"/>
              </a:ext>
            </a:extLst>
          </p:cNvPr>
          <p:cNvSpPr>
            <a:spLocks noChangeArrowheads="1"/>
          </p:cNvSpPr>
          <p:nvPr/>
        </p:nvSpPr>
        <p:spPr bwMode="auto">
          <a:xfrm>
            <a:off x="1482996" y="2412976"/>
            <a:ext cx="314449" cy="217126"/>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95" name="Rectangle 20">
            <a:extLst>
              <a:ext uri="{FF2B5EF4-FFF2-40B4-BE49-F238E27FC236}">
                <a16:creationId xmlns:a16="http://schemas.microsoft.com/office/drawing/2014/main" id="{36BAC7F9-D162-BCC6-B66F-C8B1EA2061A8}"/>
              </a:ext>
            </a:extLst>
          </p:cNvPr>
          <p:cNvSpPr>
            <a:spLocks noChangeArrowheads="1"/>
          </p:cNvSpPr>
          <p:nvPr/>
        </p:nvSpPr>
        <p:spPr bwMode="auto">
          <a:xfrm>
            <a:off x="1484226" y="2205075"/>
            <a:ext cx="314223" cy="220219"/>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96" name="CuadroTexto 95">
            <a:extLst>
              <a:ext uri="{FF2B5EF4-FFF2-40B4-BE49-F238E27FC236}">
                <a16:creationId xmlns:a16="http://schemas.microsoft.com/office/drawing/2014/main" id="{59F1AEB5-8015-5F3A-B235-AF366488DDE5}"/>
              </a:ext>
            </a:extLst>
          </p:cNvPr>
          <p:cNvSpPr txBox="1"/>
          <p:nvPr/>
        </p:nvSpPr>
        <p:spPr>
          <a:xfrm>
            <a:off x="1799828" y="2202577"/>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97" name="Rectangle 20">
            <a:extLst>
              <a:ext uri="{FF2B5EF4-FFF2-40B4-BE49-F238E27FC236}">
                <a16:creationId xmlns:a16="http://schemas.microsoft.com/office/drawing/2014/main" id="{4CA7DF76-911A-CA0C-0EEC-ABB3A3D5059F}"/>
              </a:ext>
            </a:extLst>
          </p:cNvPr>
          <p:cNvSpPr>
            <a:spLocks noChangeArrowheads="1"/>
          </p:cNvSpPr>
          <p:nvPr/>
        </p:nvSpPr>
        <p:spPr bwMode="auto">
          <a:xfrm>
            <a:off x="1995362" y="2203035"/>
            <a:ext cx="314608" cy="428045"/>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98" name="CuadroTexto 97">
            <a:extLst>
              <a:ext uri="{FF2B5EF4-FFF2-40B4-BE49-F238E27FC236}">
                <a16:creationId xmlns:a16="http://schemas.microsoft.com/office/drawing/2014/main" id="{73DD8B9B-13F9-E889-5101-43E89905E04B}"/>
              </a:ext>
            </a:extLst>
          </p:cNvPr>
          <p:cNvSpPr txBox="1"/>
          <p:nvPr/>
        </p:nvSpPr>
        <p:spPr>
          <a:xfrm>
            <a:off x="2314032" y="2200849"/>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99" name="Rectangle 20">
            <a:extLst>
              <a:ext uri="{FF2B5EF4-FFF2-40B4-BE49-F238E27FC236}">
                <a16:creationId xmlns:a16="http://schemas.microsoft.com/office/drawing/2014/main" id="{08FCA133-FAA7-D027-5E13-9A0A3F067F8C}"/>
              </a:ext>
            </a:extLst>
          </p:cNvPr>
          <p:cNvSpPr>
            <a:spLocks noChangeArrowheads="1"/>
          </p:cNvSpPr>
          <p:nvPr/>
        </p:nvSpPr>
        <p:spPr bwMode="auto">
          <a:xfrm>
            <a:off x="2508160" y="2407012"/>
            <a:ext cx="319993" cy="221278"/>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100" name="Rectangle 20">
            <a:extLst>
              <a:ext uri="{FF2B5EF4-FFF2-40B4-BE49-F238E27FC236}">
                <a16:creationId xmlns:a16="http://schemas.microsoft.com/office/drawing/2014/main" id="{5377E72D-84C6-9D57-6704-F169E9692E4A}"/>
              </a:ext>
            </a:extLst>
          </p:cNvPr>
          <p:cNvSpPr>
            <a:spLocks noChangeArrowheads="1"/>
          </p:cNvSpPr>
          <p:nvPr/>
        </p:nvSpPr>
        <p:spPr bwMode="auto">
          <a:xfrm>
            <a:off x="2508160" y="2202939"/>
            <a:ext cx="319693" cy="215742"/>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101" name="CuadroTexto 100">
            <a:extLst>
              <a:ext uri="{FF2B5EF4-FFF2-40B4-BE49-F238E27FC236}">
                <a16:creationId xmlns:a16="http://schemas.microsoft.com/office/drawing/2014/main" id="{AAE411E3-56E3-3062-010A-88B6F5E82411}"/>
              </a:ext>
            </a:extLst>
          </p:cNvPr>
          <p:cNvSpPr txBox="1"/>
          <p:nvPr/>
        </p:nvSpPr>
        <p:spPr>
          <a:xfrm>
            <a:off x="3341657" y="22057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19</a:t>
            </a:r>
          </a:p>
        </p:txBody>
      </p:sp>
      <p:sp>
        <p:nvSpPr>
          <p:cNvPr id="102" name="CuadroTexto 101">
            <a:extLst>
              <a:ext uri="{FF2B5EF4-FFF2-40B4-BE49-F238E27FC236}">
                <a16:creationId xmlns:a16="http://schemas.microsoft.com/office/drawing/2014/main" id="{4B6EFBBF-815C-D91E-5CD9-83A8C4F6D8DC}"/>
              </a:ext>
            </a:extLst>
          </p:cNvPr>
          <p:cNvSpPr txBox="1"/>
          <p:nvPr/>
        </p:nvSpPr>
        <p:spPr>
          <a:xfrm>
            <a:off x="2833202" y="22057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18</a:t>
            </a:r>
          </a:p>
        </p:txBody>
      </p:sp>
      <p:sp>
        <p:nvSpPr>
          <p:cNvPr id="103" name="CuadroTexto 102">
            <a:extLst>
              <a:ext uri="{FF2B5EF4-FFF2-40B4-BE49-F238E27FC236}">
                <a16:creationId xmlns:a16="http://schemas.microsoft.com/office/drawing/2014/main" id="{C3573D79-CBA3-5347-7488-A2B1A04D860D}"/>
              </a:ext>
            </a:extLst>
          </p:cNvPr>
          <p:cNvSpPr txBox="1"/>
          <p:nvPr/>
        </p:nvSpPr>
        <p:spPr>
          <a:xfrm>
            <a:off x="257391" y="263277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20</a:t>
            </a:r>
          </a:p>
        </p:txBody>
      </p:sp>
      <p:sp>
        <p:nvSpPr>
          <p:cNvPr id="104" name="CuadroTexto 103">
            <a:extLst>
              <a:ext uri="{FF2B5EF4-FFF2-40B4-BE49-F238E27FC236}">
                <a16:creationId xmlns:a16="http://schemas.microsoft.com/office/drawing/2014/main" id="{26CB2D0A-D0E0-5F10-03A7-818B07B1CB58}"/>
              </a:ext>
            </a:extLst>
          </p:cNvPr>
          <p:cNvSpPr txBox="1"/>
          <p:nvPr/>
        </p:nvSpPr>
        <p:spPr>
          <a:xfrm>
            <a:off x="780904" y="263277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21</a:t>
            </a:r>
          </a:p>
        </p:txBody>
      </p:sp>
      <p:sp>
        <p:nvSpPr>
          <p:cNvPr id="105" name="Rectangle 20">
            <a:extLst>
              <a:ext uri="{FF2B5EF4-FFF2-40B4-BE49-F238E27FC236}">
                <a16:creationId xmlns:a16="http://schemas.microsoft.com/office/drawing/2014/main" id="{E029FA23-EF85-86E9-AA9B-33F4C0639D93}"/>
              </a:ext>
            </a:extLst>
          </p:cNvPr>
          <p:cNvSpPr>
            <a:spLocks noChangeArrowheads="1"/>
          </p:cNvSpPr>
          <p:nvPr/>
        </p:nvSpPr>
        <p:spPr bwMode="auto">
          <a:xfrm>
            <a:off x="1476142" y="2923890"/>
            <a:ext cx="318529" cy="133807"/>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106" name="Rectangle 20">
            <a:extLst>
              <a:ext uri="{FF2B5EF4-FFF2-40B4-BE49-F238E27FC236}">
                <a16:creationId xmlns:a16="http://schemas.microsoft.com/office/drawing/2014/main" id="{6A9025CD-BAD5-5CE3-A417-6F9BD4CDC90F}"/>
              </a:ext>
            </a:extLst>
          </p:cNvPr>
          <p:cNvSpPr>
            <a:spLocks noChangeArrowheads="1"/>
          </p:cNvSpPr>
          <p:nvPr/>
        </p:nvSpPr>
        <p:spPr bwMode="auto">
          <a:xfrm>
            <a:off x="1476142" y="2770099"/>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107" name="Rectangle 20">
            <a:extLst>
              <a:ext uri="{FF2B5EF4-FFF2-40B4-BE49-F238E27FC236}">
                <a16:creationId xmlns:a16="http://schemas.microsoft.com/office/drawing/2014/main" id="{DD0004A9-0ED1-1AE1-DE6C-FF9A32ABD55C}"/>
              </a:ext>
            </a:extLst>
          </p:cNvPr>
          <p:cNvSpPr>
            <a:spLocks noChangeArrowheads="1"/>
          </p:cNvSpPr>
          <p:nvPr/>
        </p:nvSpPr>
        <p:spPr bwMode="auto">
          <a:xfrm>
            <a:off x="1476142" y="2634809"/>
            <a:ext cx="318529" cy="133876"/>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108" name="CuadroTexto 107">
            <a:extLst>
              <a:ext uri="{FF2B5EF4-FFF2-40B4-BE49-F238E27FC236}">
                <a16:creationId xmlns:a16="http://schemas.microsoft.com/office/drawing/2014/main" id="{B04F9305-95E0-C863-D28A-FCABC848750A}"/>
              </a:ext>
            </a:extLst>
          </p:cNvPr>
          <p:cNvSpPr txBox="1"/>
          <p:nvPr/>
        </p:nvSpPr>
        <p:spPr>
          <a:xfrm>
            <a:off x="1283525" y="2632964"/>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109" name="CuadroTexto 108">
            <a:extLst>
              <a:ext uri="{FF2B5EF4-FFF2-40B4-BE49-F238E27FC236}">
                <a16:creationId xmlns:a16="http://schemas.microsoft.com/office/drawing/2014/main" id="{62B6F556-B9A4-EC23-1B44-6A629B91EB6A}"/>
              </a:ext>
            </a:extLst>
          </p:cNvPr>
          <p:cNvSpPr txBox="1"/>
          <p:nvPr/>
        </p:nvSpPr>
        <p:spPr>
          <a:xfrm>
            <a:off x="1797658" y="2632007"/>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110" name="Rectangle 20">
            <a:extLst>
              <a:ext uri="{FF2B5EF4-FFF2-40B4-BE49-F238E27FC236}">
                <a16:creationId xmlns:a16="http://schemas.microsoft.com/office/drawing/2014/main" id="{358E3D7B-D4EA-952D-94C5-79C0C9935886}"/>
              </a:ext>
            </a:extLst>
          </p:cNvPr>
          <p:cNvSpPr>
            <a:spLocks noChangeArrowheads="1"/>
          </p:cNvSpPr>
          <p:nvPr/>
        </p:nvSpPr>
        <p:spPr bwMode="auto">
          <a:xfrm>
            <a:off x="1994526" y="2633456"/>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111" name="Rectangle 20">
            <a:extLst>
              <a:ext uri="{FF2B5EF4-FFF2-40B4-BE49-F238E27FC236}">
                <a16:creationId xmlns:a16="http://schemas.microsoft.com/office/drawing/2014/main" id="{5A22CA9C-67CA-795A-A804-89D47CB16230}"/>
              </a:ext>
            </a:extLst>
          </p:cNvPr>
          <p:cNvSpPr>
            <a:spLocks noChangeArrowheads="1"/>
          </p:cNvSpPr>
          <p:nvPr/>
        </p:nvSpPr>
        <p:spPr bwMode="auto">
          <a:xfrm>
            <a:off x="1994526" y="2766806"/>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112" name="Rectangle 20">
            <a:extLst>
              <a:ext uri="{FF2B5EF4-FFF2-40B4-BE49-F238E27FC236}">
                <a16:creationId xmlns:a16="http://schemas.microsoft.com/office/drawing/2014/main" id="{91E9C0F8-B02C-7427-E599-6AA40307213C}"/>
              </a:ext>
            </a:extLst>
          </p:cNvPr>
          <p:cNvSpPr>
            <a:spLocks noChangeArrowheads="1"/>
          </p:cNvSpPr>
          <p:nvPr/>
        </p:nvSpPr>
        <p:spPr bwMode="auto">
          <a:xfrm>
            <a:off x="1994526" y="2923890"/>
            <a:ext cx="318529" cy="133350"/>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113" name="CuadroTexto 112">
            <a:extLst>
              <a:ext uri="{FF2B5EF4-FFF2-40B4-BE49-F238E27FC236}">
                <a16:creationId xmlns:a16="http://schemas.microsoft.com/office/drawing/2014/main" id="{38596BBA-C788-6221-C4A3-1D6092C46F63}"/>
              </a:ext>
            </a:extLst>
          </p:cNvPr>
          <p:cNvSpPr txBox="1"/>
          <p:nvPr/>
        </p:nvSpPr>
        <p:spPr>
          <a:xfrm>
            <a:off x="2314791" y="26295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24</a:t>
            </a:r>
          </a:p>
        </p:txBody>
      </p:sp>
      <p:sp>
        <p:nvSpPr>
          <p:cNvPr id="114" name="CuadroTexto 113">
            <a:extLst>
              <a:ext uri="{FF2B5EF4-FFF2-40B4-BE49-F238E27FC236}">
                <a16:creationId xmlns:a16="http://schemas.microsoft.com/office/drawing/2014/main" id="{3ECD08A9-2332-AA5D-5D00-5011694DD7DD}"/>
              </a:ext>
            </a:extLst>
          </p:cNvPr>
          <p:cNvSpPr txBox="1"/>
          <p:nvPr/>
        </p:nvSpPr>
        <p:spPr>
          <a:xfrm>
            <a:off x="3341657" y="26312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115" name="CuadroTexto 114">
            <a:extLst>
              <a:ext uri="{FF2B5EF4-FFF2-40B4-BE49-F238E27FC236}">
                <a16:creationId xmlns:a16="http://schemas.microsoft.com/office/drawing/2014/main" id="{2DEFFA53-120F-C5A5-02BE-B6C2C53F235F}"/>
              </a:ext>
            </a:extLst>
          </p:cNvPr>
          <p:cNvSpPr txBox="1"/>
          <p:nvPr/>
        </p:nvSpPr>
        <p:spPr>
          <a:xfrm>
            <a:off x="2833202" y="26312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116" name="CuadroTexto 115">
            <a:extLst>
              <a:ext uri="{FF2B5EF4-FFF2-40B4-BE49-F238E27FC236}">
                <a16:creationId xmlns:a16="http://schemas.microsoft.com/office/drawing/2014/main" id="{F725876D-4916-0418-33C1-2781BD8B02BC}"/>
              </a:ext>
            </a:extLst>
          </p:cNvPr>
          <p:cNvSpPr txBox="1"/>
          <p:nvPr/>
        </p:nvSpPr>
        <p:spPr>
          <a:xfrm>
            <a:off x="257391" y="30613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27</a:t>
            </a:r>
          </a:p>
        </p:txBody>
      </p:sp>
      <p:sp>
        <p:nvSpPr>
          <p:cNvPr id="117" name="CuadroTexto 116">
            <a:extLst>
              <a:ext uri="{FF2B5EF4-FFF2-40B4-BE49-F238E27FC236}">
                <a16:creationId xmlns:a16="http://schemas.microsoft.com/office/drawing/2014/main" id="{367ECB0F-DF4C-8818-77FA-6B59978FCD0F}"/>
              </a:ext>
            </a:extLst>
          </p:cNvPr>
          <p:cNvSpPr txBox="1"/>
          <p:nvPr/>
        </p:nvSpPr>
        <p:spPr>
          <a:xfrm>
            <a:off x="770152" y="3064939"/>
            <a:ext cx="197644" cy="42173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118" name="Rectangle 20">
            <a:extLst>
              <a:ext uri="{FF2B5EF4-FFF2-40B4-BE49-F238E27FC236}">
                <a16:creationId xmlns:a16="http://schemas.microsoft.com/office/drawing/2014/main" id="{172B3547-EFCC-6BE9-0058-9FDDC36A7A09}"/>
              </a:ext>
            </a:extLst>
          </p:cNvPr>
          <p:cNvSpPr>
            <a:spLocks noChangeArrowheads="1"/>
          </p:cNvSpPr>
          <p:nvPr/>
        </p:nvSpPr>
        <p:spPr bwMode="auto">
          <a:xfrm>
            <a:off x="963169" y="3063564"/>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119" name="Rectangle 20">
            <a:extLst>
              <a:ext uri="{FF2B5EF4-FFF2-40B4-BE49-F238E27FC236}">
                <a16:creationId xmlns:a16="http://schemas.microsoft.com/office/drawing/2014/main" id="{61E7ED08-97DB-DEC7-B116-F62D141E965D}"/>
              </a:ext>
            </a:extLst>
          </p:cNvPr>
          <p:cNvSpPr>
            <a:spLocks noChangeArrowheads="1"/>
          </p:cNvSpPr>
          <p:nvPr/>
        </p:nvSpPr>
        <p:spPr bwMode="auto">
          <a:xfrm>
            <a:off x="963169" y="3196914"/>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120" name="Rectangle 20">
            <a:extLst>
              <a:ext uri="{FF2B5EF4-FFF2-40B4-BE49-F238E27FC236}">
                <a16:creationId xmlns:a16="http://schemas.microsoft.com/office/drawing/2014/main" id="{3277C92B-637E-8089-AC7D-E47E39137EC9}"/>
              </a:ext>
            </a:extLst>
          </p:cNvPr>
          <p:cNvSpPr>
            <a:spLocks noChangeArrowheads="1"/>
          </p:cNvSpPr>
          <p:nvPr/>
        </p:nvSpPr>
        <p:spPr bwMode="auto">
          <a:xfrm>
            <a:off x="963169" y="3352623"/>
            <a:ext cx="318529" cy="13472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121" name="CuadroTexto 120">
            <a:extLst>
              <a:ext uri="{FF2B5EF4-FFF2-40B4-BE49-F238E27FC236}">
                <a16:creationId xmlns:a16="http://schemas.microsoft.com/office/drawing/2014/main" id="{A304081D-7C43-8F7F-D8B1-FC6C0900BF50}"/>
              </a:ext>
            </a:extLst>
          </p:cNvPr>
          <p:cNvSpPr txBox="1"/>
          <p:nvPr/>
        </p:nvSpPr>
        <p:spPr>
          <a:xfrm>
            <a:off x="1279741" y="30613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29</a:t>
            </a:r>
          </a:p>
        </p:txBody>
      </p:sp>
      <p:sp>
        <p:nvSpPr>
          <p:cNvPr id="122" name="CuadroTexto 121">
            <a:extLst>
              <a:ext uri="{FF2B5EF4-FFF2-40B4-BE49-F238E27FC236}">
                <a16:creationId xmlns:a16="http://schemas.microsoft.com/office/drawing/2014/main" id="{50A7FE58-D5C5-D79F-B6D7-BC1EAC25E7E5}"/>
              </a:ext>
            </a:extLst>
          </p:cNvPr>
          <p:cNvSpPr txBox="1"/>
          <p:nvPr/>
        </p:nvSpPr>
        <p:spPr>
          <a:xfrm>
            <a:off x="1803254" y="30613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30</a:t>
            </a:r>
          </a:p>
        </p:txBody>
      </p:sp>
      <p:sp>
        <p:nvSpPr>
          <p:cNvPr id="123" name="CuadroTexto 122">
            <a:extLst>
              <a:ext uri="{FF2B5EF4-FFF2-40B4-BE49-F238E27FC236}">
                <a16:creationId xmlns:a16="http://schemas.microsoft.com/office/drawing/2014/main" id="{5CFC9406-BAD5-938E-E3AF-0DE5F8792E3B}"/>
              </a:ext>
            </a:extLst>
          </p:cNvPr>
          <p:cNvSpPr txBox="1"/>
          <p:nvPr/>
        </p:nvSpPr>
        <p:spPr>
          <a:xfrm>
            <a:off x="2308441" y="305822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31</a:t>
            </a:r>
          </a:p>
        </p:txBody>
      </p:sp>
    </p:spTree>
    <p:extLst>
      <p:ext uri="{BB962C8B-B14F-4D97-AF65-F5344CB8AC3E}">
        <p14:creationId xmlns:p14="http://schemas.microsoft.com/office/powerpoint/2010/main" val="1888750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Noviembre</a:t>
            </a:r>
          </a:p>
        </p:txBody>
      </p:sp>
      <p:sp>
        <p:nvSpPr>
          <p:cNvPr id="13" name="Bisel 132">
            <a:hlinkClick r:id="" action="ppaction://noaction"/>
            <a:extLst>
              <a:ext uri="{FF2B5EF4-FFF2-40B4-BE49-F238E27FC236}">
                <a16:creationId xmlns:a16="http://schemas.microsoft.com/office/drawing/2014/main" id="{6BA15409-F76D-5BF8-C99D-4763CFFF03C5}"/>
              </a:ext>
            </a:extLst>
          </p:cNvPr>
          <p:cNvSpPr/>
          <p:nvPr/>
        </p:nvSpPr>
        <p:spPr>
          <a:xfrm>
            <a:off x="8271884" y="3879319"/>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NOV</a:t>
            </a:r>
          </a:p>
        </p:txBody>
      </p:sp>
      <p:sp>
        <p:nvSpPr>
          <p:cNvPr id="20" name="Rectángulo redondeado 19">
            <a:extLst>
              <a:ext uri="{FF2B5EF4-FFF2-40B4-BE49-F238E27FC236}">
                <a16:creationId xmlns:a16="http://schemas.microsoft.com/office/drawing/2014/main" id="{ADC27711-45EF-9C3E-3C51-9063636015FB}"/>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2" name="Elipse 21">
            <a:hlinkClick r:id="rId3" action="ppaction://hlinksldjump"/>
            <a:extLst>
              <a:ext uri="{FF2B5EF4-FFF2-40B4-BE49-F238E27FC236}">
                <a16:creationId xmlns:a16="http://schemas.microsoft.com/office/drawing/2014/main" id="{B34D9E86-3136-1F82-88FB-3C5108E26C4A}"/>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4" name="Freeform 5">
            <a:hlinkClick r:id="" action="ppaction://noaction"/>
            <a:extLst>
              <a:ext uri="{FF2B5EF4-FFF2-40B4-BE49-F238E27FC236}">
                <a16:creationId xmlns:a16="http://schemas.microsoft.com/office/drawing/2014/main" id="{E064F6C0-535F-1533-6FCF-6B9011F3D609}"/>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6" name="Rectángulo redondeado 25">
            <a:extLst>
              <a:ext uri="{FF2B5EF4-FFF2-40B4-BE49-F238E27FC236}">
                <a16:creationId xmlns:a16="http://schemas.microsoft.com/office/drawing/2014/main" id="{CAEF0FD3-CBCD-A1E7-D1F9-6472C67EC860}"/>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7" name="Elipse 26">
            <a:hlinkClick r:id="rId4" action="ppaction://hlinksldjump"/>
            <a:extLst>
              <a:ext uri="{FF2B5EF4-FFF2-40B4-BE49-F238E27FC236}">
                <a16:creationId xmlns:a16="http://schemas.microsoft.com/office/drawing/2014/main" id="{1EB557AA-20CA-BF9B-A1A8-9AAF5E7BF9BE}"/>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9" name="Freeform 5">
            <a:hlinkClick r:id="" action="ppaction://noaction"/>
            <a:extLst>
              <a:ext uri="{FF2B5EF4-FFF2-40B4-BE49-F238E27FC236}">
                <a16:creationId xmlns:a16="http://schemas.microsoft.com/office/drawing/2014/main" id="{FB013526-24BA-E315-E5D5-950F929C02AB}"/>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0" name="Bisel 1">
            <a:hlinkClick r:id="rId5" action="ppaction://hlinksldjump"/>
            <a:extLst>
              <a:ext uri="{FF2B5EF4-FFF2-40B4-BE49-F238E27FC236}">
                <a16:creationId xmlns:a16="http://schemas.microsoft.com/office/drawing/2014/main" id="{B5108755-2172-A1B4-98EB-036F418BD747}"/>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1" name="Bisel 133">
            <a:hlinkClick r:id="rId3" action="ppaction://hlinksldjump"/>
            <a:extLst>
              <a:ext uri="{FF2B5EF4-FFF2-40B4-BE49-F238E27FC236}">
                <a16:creationId xmlns:a16="http://schemas.microsoft.com/office/drawing/2014/main" id="{D2C2DA23-82BE-7114-5847-EDB2BB9E1037}"/>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2" name="Bisel 121">
            <a:hlinkClick r:id="rId6" action="ppaction://hlinksldjump"/>
            <a:extLst>
              <a:ext uri="{FF2B5EF4-FFF2-40B4-BE49-F238E27FC236}">
                <a16:creationId xmlns:a16="http://schemas.microsoft.com/office/drawing/2014/main" id="{FD4C2FB6-2356-D4EA-82B6-D915DE9BB36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4" name="Bisel 122">
            <a:hlinkClick r:id="rId7" action="ppaction://hlinksldjump"/>
            <a:extLst>
              <a:ext uri="{FF2B5EF4-FFF2-40B4-BE49-F238E27FC236}">
                <a16:creationId xmlns:a16="http://schemas.microsoft.com/office/drawing/2014/main" id="{0A572666-A1D0-321D-9EAD-66D6B59A5BD3}"/>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8" name="Bisel 125">
            <a:hlinkClick r:id="rId8" action="ppaction://hlinksldjump"/>
            <a:extLst>
              <a:ext uri="{FF2B5EF4-FFF2-40B4-BE49-F238E27FC236}">
                <a16:creationId xmlns:a16="http://schemas.microsoft.com/office/drawing/2014/main" id="{AC01C2B5-101C-B550-AA8D-CFEBCA3C6907}"/>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0" name="Bisel 126">
            <a:hlinkClick r:id="rId9" action="ppaction://hlinksldjump"/>
            <a:extLst>
              <a:ext uri="{FF2B5EF4-FFF2-40B4-BE49-F238E27FC236}">
                <a16:creationId xmlns:a16="http://schemas.microsoft.com/office/drawing/2014/main" id="{7AB8AB3B-4F08-C8BC-AA7B-14DF5C40D453}"/>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1" name="Bisel 127">
            <a:hlinkClick r:id="rId10" action="ppaction://hlinksldjump"/>
            <a:extLst>
              <a:ext uri="{FF2B5EF4-FFF2-40B4-BE49-F238E27FC236}">
                <a16:creationId xmlns:a16="http://schemas.microsoft.com/office/drawing/2014/main" id="{C0B9C0F0-E62E-1F2B-A503-9373FFD0DFF8}"/>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2" name="Bisel 128">
            <a:hlinkClick r:id="rId11" action="ppaction://hlinksldjump"/>
            <a:extLst>
              <a:ext uri="{FF2B5EF4-FFF2-40B4-BE49-F238E27FC236}">
                <a16:creationId xmlns:a16="http://schemas.microsoft.com/office/drawing/2014/main" id="{BA7DAC3A-99F3-1B47-580B-DB091E223BA3}"/>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43" name="Bisel 129">
            <a:hlinkClick r:id="rId12" action="ppaction://hlinksldjump"/>
            <a:extLst>
              <a:ext uri="{FF2B5EF4-FFF2-40B4-BE49-F238E27FC236}">
                <a16:creationId xmlns:a16="http://schemas.microsoft.com/office/drawing/2014/main" id="{4C5BFFC5-E964-0530-6440-DEAEFB3A344A}"/>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46" name="Bisel 130">
            <a:hlinkClick r:id="rId13" action="ppaction://hlinksldjump"/>
            <a:extLst>
              <a:ext uri="{FF2B5EF4-FFF2-40B4-BE49-F238E27FC236}">
                <a16:creationId xmlns:a16="http://schemas.microsoft.com/office/drawing/2014/main" id="{F2B33AD9-FEF2-69D5-E5F0-3F5EA7967B18}"/>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48" name="Bisel 131">
            <a:hlinkClick r:id="rId4" action="ppaction://hlinksldjump"/>
            <a:extLst>
              <a:ext uri="{FF2B5EF4-FFF2-40B4-BE49-F238E27FC236}">
                <a16:creationId xmlns:a16="http://schemas.microsoft.com/office/drawing/2014/main" id="{DF2EBE7F-DAAD-CDF9-BCA1-A647EBCFA2FF}"/>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6" name="CuadroTexto 5">
            <a:extLst>
              <a:ext uri="{FF2B5EF4-FFF2-40B4-BE49-F238E27FC236}">
                <a16:creationId xmlns:a16="http://schemas.microsoft.com/office/drawing/2014/main" id="{3E75F251-1E7C-3C5B-9747-ADD6D16A93BD}"/>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7" name="CuadroTexto 6">
            <a:extLst>
              <a:ext uri="{FF2B5EF4-FFF2-40B4-BE49-F238E27FC236}">
                <a16:creationId xmlns:a16="http://schemas.microsoft.com/office/drawing/2014/main" id="{D41DA722-D587-354F-EEFB-46F40432B231}"/>
              </a:ext>
            </a:extLst>
          </p:cNvPr>
          <p:cNvSpPr txBox="1"/>
          <p:nvPr/>
        </p:nvSpPr>
        <p:spPr>
          <a:xfrm>
            <a:off x="2835818"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11" name="CuadroTexto 10">
            <a:extLst>
              <a:ext uri="{FF2B5EF4-FFF2-40B4-BE49-F238E27FC236}">
                <a16:creationId xmlns:a16="http://schemas.microsoft.com/office/drawing/2014/main" id="{2801F299-D6D6-1DD7-C68D-198D8F6572A3}"/>
              </a:ext>
            </a:extLst>
          </p:cNvPr>
          <p:cNvSpPr txBox="1"/>
          <p:nvPr/>
        </p:nvSpPr>
        <p:spPr>
          <a:xfrm>
            <a:off x="1287240" y="1777163"/>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5</a:t>
            </a:r>
          </a:p>
        </p:txBody>
      </p:sp>
      <p:sp>
        <p:nvSpPr>
          <p:cNvPr id="12" name="Rectangle 20">
            <a:extLst>
              <a:ext uri="{FF2B5EF4-FFF2-40B4-BE49-F238E27FC236}">
                <a16:creationId xmlns:a16="http://schemas.microsoft.com/office/drawing/2014/main" id="{FA40348A-F37B-80EE-7696-F1A0F11B8240}"/>
              </a:ext>
            </a:extLst>
          </p:cNvPr>
          <p:cNvSpPr>
            <a:spLocks noChangeArrowheads="1"/>
          </p:cNvSpPr>
          <p:nvPr/>
        </p:nvSpPr>
        <p:spPr bwMode="auto">
          <a:xfrm>
            <a:off x="1486779" y="1985437"/>
            <a:ext cx="313450" cy="22157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14" name="Rectangle 20">
            <a:extLst>
              <a:ext uri="{FF2B5EF4-FFF2-40B4-BE49-F238E27FC236}">
                <a16:creationId xmlns:a16="http://schemas.microsoft.com/office/drawing/2014/main" id="{F4BFE21C-A4E7-737B-826B-12E4D38F0758}"/>
              </a:ext>
            </a:extLst>
          </p:cNvPr>
          <p:cNvSpPr>
            <a:spLocks noChangeArrowheads="1"/>
          </p:cNvSpPr>
          <p:nvPr/>
        </p:nvSpPr>
        <p:spPr bwMode="auto">
          <a:xfrm>
            <a:off x="1486779" y="1777163"/>
            <a:ext cx="314778" cy="22157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18" name="CuadroTexto 17">
            <a:extLst>
              <a:ext uri="{FF2B5EF4-FFF2-40B4-BE49-F238E27FC236}">
                <a16:creationId xmlns:a16="http://schemas.microsoft.com/office/drawing/2014/main" id="{8634E083-FDF5-8F88-C9E4-CB85106EFC29}"/>
              </a:ext>
            </a:extLst>
          </p:cNvPr>
          <p:cNvSpPr txBox="1"/>
          <p:nvPr/>
        </p:nvSpPr>
        <p:spPr>
          <a:xfrm>
            <a:off x="257391" y="17786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a:t>
            </a:r>
          </a:p>
        </p:txBody>
      </p:sp>
      <p:sp>
        <p:nvSpPr>
          <p:cNvPr id="25" name="CuadroTexto 24">
            <a:extLst>
              <a:ext uri="{FF2B5EF4-FFF2-40B4-BE49-F238E27FC236}">
                <a16:creationId xmlns:a16="http://schemas.microsoft.com/office/drawing/2014/main" id="{117E1F48-31EB-99A3-E5D9-748FCD5EC252}"/>
              </a:ext>
            </a:extLst>
          </p:cNvPr>
          <p:cNvSpPr txBox="1"/>
          <p:nvPr/>
        </p:nvSpPr>
        <p:spPr>
          <a:xfrm>
            <a:off x="780904" y="17786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4</a:t>
            </a:r>
          </a:p>
        </p:txBody>
      </p:sp>
      <p:sp>
        <p:nvSpPr>
          <p:cNvPr id="28" name="CuadroTexto 27">
            <a:extLst>
              <a:ext uri="{FF2B5EF4-FFF2-40B4-BE49-F238E27FC236}">
                <a16:creationId xmlns:a16="http://schemas.microsoft.com/office/drawing/2014/main" id="{09C7E2CE-9C91-6267-9FA5-8236E86577B8}"/>
              </a:ext>
            </a:extLst>
          </p:cNvPr>
          <p:cNvSpPr txBox="1"/>
          <p:nvPr/>
        </p:nvSpPr>
        <p:spPr>
          <a:xfrm>
            <a:off x="1794109" y="178352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6</a:t>
            </a:r>
          </a:p>
        </p:txBody>
      </p:sp>
      <p:sp>
        <p:nvSpPr>
          <p:cNvPr id="51" name="CuadroTexto 50">
            <a:extLst>
              <a:ext uri="{FF2B5EF4-FFF2-40B4-BE49-F238E27FC236}">
                <a16:creationId xmlns:a16="http://schemas.microsoft.com/office/drawing/2014/main" id="{0D503F96-33B3-36B7-C190-5DF46ACC22F0}"/>
              </a:ext>
            </a:extLst>
          </p:cNvPr>
          <p:cNvSpPr txBox="1"/>
          <p:nvPr/>
        </p:nvSpPr>
        <p:spPr>
          <a:xfrm>
            <a:off x="2317622" y="178352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7</a:t>
            </a:r>
          </a:p>
        </p:txBody>
      </p:sp>
      <p:sp>
        <p:nvSpPr>
          <p:cNvPr id="56" name="CuadroTexto 55">
            <a:extLst>
              <a:ext uri="{FF2B5EF4-FFF2-40B4-BE49-F238E27FC236}">
                <a16:creationId xmlns:a16="http://schemas.microsoft.com/office/drawing/2014/main" id="{03CA25F4-DE19-5505-661C-3F3C95CEC11A}"/>
              </a:ext>
            </a:extLst>
          </p:cNvPr>
          <p:cNvSpPr txBox="1"/>
          <p:nvPr/>
        </p:nvSpPr>
        <p:spPr>
          <a:xfrm>
            <a:off x="3341657" y="17771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9</a:t>
            </a:r>
          </a:p>
        </p:txBody>
      </p:sp>
      <p:sp>
        <p:nvSpPr>
          <p:cNvPr id="57" name="CuadroTexto 56">
            <a:extLst>
              <a:ext uri="{FF2B5EF4-FFF2-40B4-BE49-F238E27FC236}">
                <a16:creationId xmlns:a16="http://schemas.microsoft.com/office/drawing/2014/main" id="{E44DB610-1E88-43EB-59C8-9521ADAA8C4C}"/>
              </a:ext>
            </a:extLst>
          </p:cNvPr>
          <p:cNvSpPr txBox="1"/>
          <p:nvPr/>
        </p:nvSpPr>
        <p:spPr>
          <a:xfrm>
            <a:off x="2835818" y="17771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59" name="CuadroTexto 58">
            <a:extLst>
              <a:ext uri="{FF2B5EF4-FFF2-40B4-BE49-F238E27FC236}">
                <a16:creationId xmlns:a16="http://schemas.microsoft.com/office/drawing/2014/main" id="{44FF58D6-3CC2-0F97-5862-3C122B37D00E}"/>
              </a:ext>
            </a:extLst>
          </p:cNvPr>
          <p:cNvSpPr txBox="1"/>
          <p:nvPr/>
        </p:nvSpPr>
        <p:spPr>
          <a:xfrm>
            <a:off x="257391" y="220414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10</a:t>
            </a:r>
          </a:p>
        </p:txBody>
      </p:sp>
      <p:sp>
        <p:nvSpPr>
          <p:cNvPr id="60" name="CuadroTexto 59">
            <a:extLst>
              <a:ext uri="{FF2B5EF4-FFF2-40B4-BE49-F238E27FC236}">
                <a16:creationId xmlns:a16="http://schemas.microsoft.com/office/drawing/2014/main" id="{23A47589-B262-A6C1-278B-5FB8654757DB}"/>
              </a:ext>
            </a:extLst>
          </p:cNvPr>
          <p:cNvSpPr txBox="1"/>
          <p:nvPr/>
        </p:nvSpPr>
        <p:spPr>
          <a:xfrm>
            <a:off x="780904" y="220414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11</a:t>
            </a:r>
          </a:p>
        </p:txBody>
      </p:sp>
      <p:sp>
        <p:nvSpPr>
          <p:cNvPr id="64" name="CuadroTexto 63">
            <a:extLst>
              <a:ext uri="{FF2B5EF4-FFF2-40B4-BE49-F238E27FC236}">
                <a16:creationId xmlns:a16="http://schemas.microsoft.com/office/drawing/2014/main" id="{DA2AF491-B1D1-31BA-0D07-D69D8C81D02F}"/>
              </a:ext>
            </a:extLst>
          </p:cNvPr>
          <p:cNvSpPr txBox="1"/>
          <p:nvPr/>
        </p:nvSpPr>
        <p:spPr>
          <a:xfrm>
            <a:off x="1289135" y="2206125"/>
            <a:ext cx="197644" cy="42388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69" name="Rectangle 20">
            <a:extLst>
              <a:ext uri="{FF2B5EF4-FFF2-40B4-BE49-F238E27FC236}">
                <a16:creationId xmlns:a16="http://schemas.microsoft.com/office/drawing/2014/main" id="{8799C7EE-4A3F-613D-9A30-B9F1DFB2A5D5}"/>
              </a:ext>
            </a:extLst>
          </p:cNvPr>
          <p:cNvSpPr>
            <a:spLocks noChangeArrowheads="1"/>
          </p:cNvSpPr>
          <p:nvPr/>
        </p:nvSpPr>
        <p:spPr bwMode="auto">
          <a:xfrm>
            <a:off x="1485815" y="2208889"/>
            <a:ext cx="318529" cy="157084"/>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70" name="Rectangle 20">
            <a:extLst>
              <a:ext uri="{FF2B5EF4-FFF2-40B4-BE49-F238E27FC236}">
                <a16:creationId xmlns:a16="http://schemas.microsoft.com/office/drawing/2014/main" id="{790C6E46-64E2-CA91-2542-D5534C2B10BC}"/>
              </a:ext>
            </a:extLst>
          </p:cNvPr>
          <p:cNvSpPr>
            <a:spLocks noChangeArrowheads="1"/>
          </p:cNvSpPr>
          <p:nvPr/>
        </p:nvSpPr>
        <p:spPr bwMode="auto">
          <a:xfrm>
            <a:off x="1485815" y="2342239"/>
            <a:ext cx="318529" cy="157084"/>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72" name="Rectangle 20">
            <a:extLst>
              <a:ext uri="{FF2B5EF4-FFF2-40B4-BE49-F238E27FC236}">
                <a16:creationId xmlns:a16="http://schemas.microsoft.com/office/drawing/2014/main" id="{57673885-4CB1-2F44-9F70-53275D15A7DA}"/>
              </a:ext>
            </a:extLst>
          </p:cNvPr>
          <p:cNvSpPr>
            <a:spLocks noChangeArrowheads="1"/>
          </p:cNvSpPr>
          <p:nvPr/>
        </p:nvSpPr>
        <p:spPr bwMode="auto">
          <a:xfrm>
            <a:off x="1485815" y="2496031"/>
            <a:ext cx="318529" cy="136642"/>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73" name="CuadroTexto 72">
            <a:extLst>
              <a:ext uri="{FF2B5EF4-FFF2-40B4-BE49-F238E27FC236}">
                <a16:creationId xmlns:a16="http://schemas.microsoft.com/office/drawing/2014/main" id="{B250443D-8975-9783-310D-6F5699F1E18E}"/>
              </a:ext>
            </a:extLst>
          </p:cNvPr>
          <p:cNvSpPr txBox="1"/>
          <p:nvPr/>
        </p:nvSpPr>
        <p:spPr>
          <a:xfrm>
            <a:off x="1803404" y="2207007"/>
            <a:ext cx="197644" cy="42566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78" name="Rectangle 20">
            <a:extLst>
              <a:ext uri="{FF2B5EF4-FFF2-40B4-BE49-F238E27FC236}">
                <a16:creationId xmlns:a16="http://schemas.microsoft.com/office/drawing/2014/main" id="{D478422A-8DA0-141C-AD4C-BBC0844469B3}"/>
              </a:ext>
            </a:extLst>
          </p:cNvPr>
          <p:cNvSpPr>
            <a:spLocks noChangeArrowheads="1"/>
          </p:cNvSpPr>
          <p:nvPr/>
        </p:nvSpPr>
        <p:spPr bwMode="auto">
          <a:xfrm>
            <a:off x="2001048" y="2422508"/>
            <a:ext cx="311385" cy="207502"/>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79" name="Rectangle 20">
            <a:extLst>
              <a:ext uri="{FF2B5EF4-FFF2-40B4-BE49-F238E27FC236}">
                <a16:creationId xmlns:a16="http://schemas.microsoft.com/office/drawing/2014/main" id="{7969C7A4-7ECB-D169-C126-45A2258EB957}"/>
              </a:ext>
            </a:extLst>
          </p:cNvPr>
          <p:cNvSpPr>
            <a:spLocks noChangeArrowheads="1"/>
          </p:cNvSpPr>
          <p:nvPr/>
        </p:nvSpPr>
        <p:spPr bwMode="auto">
          <a:xfrm>
            <a:off x="2002476" y="2210384"/>
            <a:ext cx="309952" cy="20779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83" name="CuadroTexto 82">
            <a:extLst>
              <a:ext uri="{FF2B5EF4-FFF2-40B4-BE49-F238E27FC236}">
                <a16:creationId xmlns:a16="http://schemas.microsoft.com/office/drawing/2014/main" id="{1FF4DF1C-C45B-779A-8B50-ECAC4B89F2E3}"/>
              </a:ext>
            </a:extLst>
          </p:cNvPr>
          <p:cNvSpPr txBox="1"/>
          <p:nvPr/>
        </p:nvSpPr>
        <p:spPr>
          <a:xfrm>
            <a:off x="2317622" y="220579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14</a:t>
            </a:r>
          </a:p>
        </p:txBody>
      </p:sp>
      <p:sp>
        <p:nvSpPr>
          <p:cNvPr id="84" name="CuadroTexto 83">
            <a:extLst>
              <a:ext uri="{FF2B5EF4-FFF2-40B4-BE49-F238E27FC236}">
                <a16:creationId xmlns:a16="http://schemas.microsoft.com/office/drawing/2014/main" id="{B9DCDD89-452D-42E9-01B0-BF31DC648658}"/>
              </a:ext>
            </a:extLst>
          </p:cNvPr>
          <p:cNvSpPr txBox="1"/>
          <p:nvPr/>
        </p:nvSpPr>
        <p:spPr>
          <a:xfrm>
            <a:off x="3341657" y="21994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16</a:t>
            </a:r>
          </a:p>
        </p:txBody>
      </p:sp>
      <p:sp>
        <p:nvSpPr>
          <p:cNvPr id="85" name="CuadroTexto 84">
            <a:extLst>
              <a:ext uri="{FF2B5EF4-FFF2-40B4-BE49-F238E27FC236}">
                <a16:creationId xmlns:a16="http://schemas.microsoft.com/office/drawing/2014/main" id="{191F734B-44E3-796E-196A-AA8B6B32B9CD}"/>
              </a:ext>
            </a:extLst>
          </p:cNvPr>
          <p:cNvSpPr txBox="1"/>
          <p:nvPr/>
        </p:nvSpPr>
        <p:spPr>
          <a:xfrm>
            <a:off x="2835818" y="21994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86" name="CuadroTexto 85">
            <a:extLst>
              <a:ext uri="{FF2B5EF4-FFF2-40B4-BE49-F238E27FC236}">
                <a16:creationId xmlns:a16="http://schemas.microsoft.com/office/drawing/2014/main" id="{0B371512-D234-ED43-1DA6-76EDB6E6944A}"/>
              </a:ext>
            </a:extLst>
          </p:cNvPr>
          <p:cNvSpPr txBox="1"/>
          <p:nvPr/>
        </p:nvSpPr>
        <p:spPr>
          <a:xfrm>
            <a:off x="258969" y="263445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87" name="Rectangle 20">
            <a:extLst>
              <a:ext uri="{FF2B5EF4-FFF2-40B4-BE49-F238E27FC236}">
                <a16:creationId xmlns:a16="http://schemas.microsoft.com/office/drawing/2014/main" id="{44CAB1DE-BEA6-CD71-BD21-7E48EA2C9E13}"/>
              </a:ext>
            </a:extLst>
          </p:cNvPr>
          <p:cNvSpPr>
            <a:spLocks noChangeArrowheads="1"/>
          </p:cNvSpPr>
          <p:nvPr/>
        </p:nvSpPr>
        <p:spPr bwMode="auto">
          <a:xfrm>
            <a:off x="455486" y="2634914"/>
            <a:ext cx="316800" cy="428045"/>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88" name="CuadroTexto 87">
            <a:extLst>
              <a:ext uri="{FF2B5EF4-FFF2-40B4-BE49-F238E27FC236}">
                <a16:creationId xmlns:a16="http://schemas.microsoft.com/office/drawing/2014/main" id="{A95FB83E-6BC0-46B6-607A-1D5108CE99CA}"/>
              </a:ext>
            </a:extLst>
          </p:cNvPr>
          <p:cNvSpPr txBox="1"/>
          <p:nvPr/>
        </p:nvSpPr>
        <p:spPr>
          <a:xfrm>
            <a:off x="770144" y="263445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18</a:t>
            </a:r>
          </a:p>
        </p:txBody>
      </p:sp>
      <p:sp>
        <p:nvSpPr>
          <p:cNvPr id="89" name="Rectangle 20">
            <a:extLst>
              <a:ext uri="{FF2B5EF4-FFF2-40B4-BE49-F238E27FC236}">
                <a16:creationId xmlns:a16="http://schemas.microsoft.com/office/drawing/2014/main" id="{557C893D-2629-E7E4-4C03-CA8FE12FD8D3}"/>
              </a:ext>
            </a:extLst>
          </p:cNvPr>
          <p:cNvSpPr>
            <a:spLocks noChangeArrowheads="1"/>
          </p:cNvSpPr>
          <p:nvPr/>
        </p:nvSpPr>
        <p:spPr bwMode="auto">
          <a:xfrm>
            <a:off x="968803" y="2634456"/>
            <a:ext cx="318529" cy="105308"/>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90" name="Rectangle 20">
            <a:extLst>
              <a:ext uri="{FF2B5EF4-FFF2-40B4-BE49-F238E27FC236}">
                <a16:creationId xmlns:a16="http://schemas.microsoft.com/office/drawing/2014/main" id="{30D8D559-9FBB-4AA2-1AB8-501ADABF9DEB}"/>
              </a:ext>
            </a:extLst>
          </p:cNvPr>
          <p:cNvSpPr>
            <a:spLocks noChangeArrowheads="1"/>
          </p:cNvSpPr>
          <p:nvPr/>
        </p:nvSpPr>
        <p:spPr bwMode="auto">
          <a:xfrm>
            <a:off x="968803" y="2739764"/>
            <a:ext cx="318529" cy="111386"/>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91" name="Rectangle 20">
            <a:extLst>
              <a:ext uri="{FF2B5EF4-FFF2-40B4-BE49-F238E27FC236}">
                <a16:creationId xmlns:a16="http://schemas.microsoft.com/office/drawing/2014/main" id="{52A65085-C1F0-29A9-6816-EE5A033B8B8C}"/>
              </a:ext>
            </a:extLst>
          </p:cNvPr>
          <p:cNvSpPr>
            <a:spLocks noChangeArrowheads="1"/>
          </p:cNvSpPr>
          <p:nvPr/>
        </p:nvSpPr>
        <p:spPr bwMode="auto">
          <a:xfrm>
            <a:off x="968803" y="2850698"/>
            <a:ext cx="318529" cy="10576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92" name="Rectangle 20">
            <a:extLst>
              <a:ext uri="{FF2B5EF4-FFF2-40B4-BE49-F238E27FC236}">
                <a16:creationId xmlns:a16="http://schemas.microsoft.com/office/drawing/2014/main" id="{8479249B-B5F1-685E-0BD4-004AC491A9D1}"/>
              </a:ext>
            </a:extLst>
          </p:cNvPr>
          <p:cNvSpPr>
            <a:spLocks noChangeArrowheads="1"/>
          </p:cNvSpPr>
          <p:nvPr/>
        </p:nvSpPr>
        <p:spPr bwMode="auto">
          <a:xfrm>
            <a:off x="968803" y="2955473"/>
            <a:ext cx="318529" cy="105760"/>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95" name="CuadroTexto 94">
            <a:extLst>
              <a:ext uri="{FF2B5EF4-FFF2-40B4-BE49-F238E27FC236}">
                <a16:creationId xmlns:a16="http://schemas.microsoft.com/office/drawing/2014/main" id="{CF2C7F85-4259-6F4E-CA60-26B9918976CF}"/>
              </a:ext>
            </a:extLst>
          </p:cNvPr>
          <p:cNvSpPr txBox="1"/>
          <p:nvPr/>
        </p:nvSpPr>
        <p:spPr>
          <a:xfrm>
            <a:off x="1286109" y="263442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19</a:t>
            </a:r>
          </a:p>
        </p:txBody>
      </p:sp>
      <p:sp>
        <p:nvSpPr>
          <p:cNvPr id="96" name="CuadroTexto 95">
            <a:extLst>
              <a:ext uri="{FF2B5EF4-FFF2-40B4-BE49-F238E27FC236}">
                <a16:creationId xmlns:a16="http://schemas.microsoft.com/office/drawing/2014/main" id="{AB3DB677-0E0F-9A53-85D3-E0BB51E74ACE}"/>
              </a:ext>
            </a:extLst>
          </p:cNvPr>
          <p:cNvSpPr txBox="1"/>
          <p:nvPr/>
        </p:nvSpPr>
        <p:spPr>
          <a:xfrm>
            <a:off x="1809622" y="263442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20</a:t>
            </a:r>
          </a:p>
        </p:txBody>
      </p:sp>
      <p:sp>
        <p:nvSpPr>
          <p:cNvPr id="106" name="Rectangle 20">
            <a:extLst>
              <a:ext uri="{FF2B5EF4-FFF2-40B4-BE49-F238E27FC236}">
                <a16:creationId xmlns:a16="http://schemas.microsoft.com/office/drawing/2014/main" id="{1057CBCA-089A-4A12-A106-BE6B777FF049}"/>
              </a:ext>
            </a:extLst>
          </p:cNvPr>
          <p:cNvSpPr>
            <a:spLocks noChangeArrowheads="1"/>
          </p:cNvSpPr>
          <p:nvPr/>
        </p:nvSpPr>
        <p:spPr bwMode="auto">
          <a:xfrm>
            <a:off x="2507147" y="2927183"/>
            <a:ext cx="318529" cy="128056"/>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107" name="Rectangle 20">
            <a:extLst>
              <a:ext uri="{FF2B5EF4-FFF2-40B4-BE49-F238E27FC236}">
                <a16:creationId xmlns:a16="http://schemas.microsoft.com/office/drawing/2014/main" id="{2DD743FA-4DAF-2655-73E4-6CB850A8A3AD}"/>
              </a:ext>
            </a:extLst>
          </p:cNvPr>
          <p:cNvSpPr>
            <a:spLocks noChangeArrowheads="1"/>
          </p:cNvSpPr>
          <p:nvPr/>
        </p:nvSpPr>
        <p:spPr bwMode="auto">
          <a:xfrm>
            <a:off x="2507147" y="2770099"/>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108" name="Rectangle 20">
            <a:extLst>
              <a:ext uri="{FF2B5EF4-FFF2-40B4-BE49-F238E27FC236}">
                <a16:creationId xmlns:a16="http://schemas.microsoft.com/office/drawing/2014/main" id="{BA096400-9EBD-B452-CD7E-3EC1C977B507}"/>
              </a:ext>
            </a:extLst>
          </p:cNvPr>
          <p:cNvSpPr>
            <a:spLocks noChangeArrowheads="1"/>
          </p:cNvSpPr>
          <p:nvPr/>
        </p:nvSpPr>
        <p:spPr bwMode="auto">
          <a:xfrm>
            <a:off x="2507147" y="2632889"/>
            <a:ext cx="318529" cy="135753"/>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109" name="CuadroTexto 108">
            <a:extLst>
              <a:ext uri="{FF2B5EF4-FFF2-40B4-BE49-F238E27FC236}">
                <a16:creationId xmlns:a16="http://schemas.microsoft.com/office/drawing/2014/main" id="{B9B50B27-3DBB-4F7E-897B-D4E6848F5C3D}"/>
              </a:ext>
            </a:extLst>
          </p:cNvPr>
          <p:cNvSpPr txBox="1"/>
          <p:nvPr/>
        </p:nvSpPr>
        <p:spPr>
          <a:xfrm>
            <a:off x="2314530" y="2632964"/>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21</a:t>
            </a:r>
          </a:p>
        </p:txBody>
      </p:sp>
      <p:sp>
        <p:nvSpPr>
          <p:cNvPr id="110" name="CuadroTexto 109">
            <a:extLst>
              <a:ext uri="{FF2B5EF4-FFF2-40B4-BE49-F238E27FC236}">
                <a16:creationId xmlns:a16="http://schemas.microsoft.com/office/drawing/2014/main" id="{238F6629-ACFE-0C7C-8D55-633F64FF6FDD}"/>
              </a:ext>
            </a:extLst>
          </p:cNvPr>
          <p:cNvSpPr txBox="1"/>
          <p:nvPr/>
        </p:nvSpPr>
        <p:spPr>
          <a:xfrm>
            <a:off x="3341657" y="2634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23</a:t>
            </a:r>
          </a:p>
        </p:txBody>
      </p:sp>
      <p:sp>
        <p:nvSpPr>
          <p:cNvPr id="111" name="CuadroTexto 110">
            <a:extLst>
              <a:ext uri="{FF2B5EF4-FFF2-40B4-BE49-F238E27FC236}">
                <a16:creationId xmlns:a16="http://schemas.microsoft.com/office/drawing/2014/main" id="{4E6D0FFB-3D8A-DF0B-1CA3-459A23497039}"/>
              </a:ext>
            </a:extLst>
          </p:cNvPr>
          <p:cNvSpPr txBox="1"/>
          <p:nvPr/>
        </p:nvSpPr>
        <p:spPr>
          <a:xfrm>
            <a:off x="2835818" y="2634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22</a:t>
            </a:r>
          </a:p>
        </p:txBody>
      </p:sp>
      <p:sp>
        <p:nvSpPr>
          <p:cNvPr id="112" name="CuadroTexto 111">
            <a:extLst>
              <a:ext uri="{FF2B5EF4-FFF2-40B4-BE49-F238E27FC236}">
                <a16:creationId xmlns:a16="http://schemas.microsoft.com/office/drawing/2014/main" id="{8334C523-D306-C954-6A4F-AE06E08500BA}"/>
              </a:ext>
            </a:extLst>
          </p:cNvPr>
          <p:cNvSpPr txBox="1"/>
          <p:nvPr/>
        </p:nvSpPr>
        <p:spPr>
          <a:xfrm>
            <a:off x="258969" y="3064764"/>
            <a:ext cx="197644" cy="42523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24</a:t>
            </a:r>
          </a:p>
        </p:txBody>
      </p:sp>
      <p:sp>
        <p:nvSpPr>
          <p:cNvPr id="113" name="Rectangle 20">
            <a:extLst>
              <a:ext uri="{FF2B5EF4-FFF2-40B4-BE49-F238E27FC236}">
                <a16:creationId xmlns:a16="http://schemas.microsoft.com/office/drawing/2014/main" id="{6E378382-50C0-5D58-1531-518C65CF6CEF}"/>
              </a:ext>
            </a:extLst>
          </p:cNvPr>
          <p:cNvSpPr>
            <a:spLocks noChangeArrowheads="1"/>
          </p:cNvSpPr>
          <p:nvPr/>
        </p:nvSpPr>
        <p:spPr bwMode="auto">
          <a:xfrm>
            <a:off x="455837" y="3066213"/>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114" name="Rectangle 20">
            <a:extLst>
              <a:ext uri="{FF2B5EF4-FFF2-40B4-BE49-F238E27FC236}">
                <a16:creationId xmlns:a16="http://schemas.microsoft.com/office/drawing/2014/main" id="{410A2239-2253-1A62-BE6D-D9254B8958A6}"/>
              </a:ext>
            </a:extLst>
          </p:cNvPr>
          <p:cNvSpPr>
            <a:spLocks noChangeArrowheads="1"/>
          </p:cNvSpPr>
          <p:nvPr/>
        </p:nvSpPr>
        <p:spPr bwMode="auto">
          <a:xfrm>
            <a:off x="455837" y="3199563"/>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115" name="Rectangle 20">
            <a:extLst>
              <a:ext uri="{FF2B5EF4-FFF2-40B4-BE49-F238E27FC236}">
                <a16:creationId xmlns:a16="http://schemas.microsoft.com/office/drawing/2014/main" id="{4F6B7073-A65E-6C92-CACD-C4CF024CD69E}"/>
              </a:ext>
            </a:extLst>
          </p:cNvPr>
          <p:cNvSpPr>
            <a:spLocks noChangeArrowheads="1"/>
          </p:cNvSpPr>
          <p:nvPr/>
        </p:nvSpPr>
        <p:spPr bwMode="auto">
          <a:xfrm>
            <a:off x="455837" y="3352623"/>
            <a:ext cx="318529" cy="137374"/>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116" name="CuadroTexto 115">
            <a:extLst>
              <a:ext uri="{FF2B5EF4-FFF2-40B4-BE49-F238E27FC236}">
                <a16:creationId xmlns:a16="http://schemas.microsoft.com/office/drawing/2014/main" id="{5517E559-9BBD-2437-8F2B-C24FEA91EFAB}"/>
              </a:ext>
            </a:extLst>
          </p:cNvPr>
          <p:cNvSpPr txBox="1"/>
          <p:nvPr/>
        </p:nvSpPr>
        <p:spPr>
          <a:xfrm>
            <a:off x="771759" y="306304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25</a:t>
            </a:r>
          </a:p>
        </p:txBody>
      </p:sp>
      <p:sp>
        <p:nvSpPr>
          <p:cNvPr id="117" name="CuadroTexto 116">
            <a:extLst>
              <a:ext uri="{FF2B5EF4-FFF2-40B4-BE49-F238E27FC236}">
                <a16:creationId xmlns:a16="http://schemas.microsoft.com/office/drawing/2014/main" id="{B69F63CE-F5CF-E944-AE0E-539CFE811DB8}"/>
              </a:ext>
            </a:extLst>
          </p:cNvPr>
          <p:cNvSpPr txBox="1"/>
          <p:nvPr/>
        </p:nvSpPr>
        <p:spPr>
          <a:xfrm>
            <a:off x="1295272" y="306304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26</a:t>
            </a:r>
          </a:p>
        </p:txBody>
      </p:sp>
      <p:sp>
        <p:nvSpPr>
          <p:cNvPr id="118" name="CuadroTexto 117">
            <a:extLst>
              <a:ext uri="{FF2B5EF4-FFF2-40B4-BE49-F238E27FC236}">
                <a16:creationId xmlns:a16="http://schemas.microsoft.com/office/drawing/2014/main" id="{ACDE3A83-8E42-1EC3-1A59-03B238594883}"/>
              </a:ext>
            </a:extLst>
          </p:cNvPr>
          <p:cNvSpPr txBox="1"/>
          <p:nvPr/>
        </p:nvSpPr>
        <p:spPr>
          <a:xfrm>
            <a:off x="1803664" y="3064939"/>
            <a:ext cx="197644" cy="42173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27</a:t>
            </a:r>
          </a:p>
        </p:txBody>
      </p:sp>
      <p:sp>
        <p:nvSpPr>
          <p:cNvPr id="119" name="Rectangle 20">
            <a:extLst>
              <a:ext uri="{FF2B5EF4-FFF2-40B4-BE49-F238E27FC236}">
                <a16:creationId xmlns:a16="http://schemas.microsoft.com/office/drawing/2014/main" id="{E61D6E4F-5251-AD52-8361-331803374584}"/>
              </a:ext>
            </a:extLst>
          </p:cNvPr>
          <p:cNvSpPr>
            <a:spLocks noChangeArrowheads="1"/>
          </p:cNvSpPr>
          <p:nvPr/>
        </p:nvSpPr>
        <p:spPr bwMode="auto">
          <a:xfrm>
            <a:off x="1996681" y="3063564"/>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120" name="Rectangle 20">
            <a:extLst>
              <a:ext uri="{FF2B5EF4-FFF2-40B4-BE49-F238E27FC236}">
                <a16:creationId xmlns:a16="http://schemas.microsoft.com/office/drawing/2014/main" id="{05DC36DE-83FA-511F-7605-4C4BD5958CF9}"/>
              </a:ext>
            </a:extLst>
          </p:cNvPr>
          <p:cNvSpPr>
            <a:spLocks noChangeArrowheads="1"/>
          </p:cNvSpPr>
          <p:nvPr/>
        </p:nvSpPr>
        <p:spPr bwMode="auto">
          <a:xfrm>
            <a:off x="1996681" y="3196914"/>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121" name="Rectangle 20">
            <a:extLst>
              <a:ext uri="{FF2B5EF4-FFF2-40B4-BE49-F238E27FC236}">
                <a16:creationId xmlns:a16="http://schemas.microsoft.com/office/drawing/2014/main" id="{D4DE724A-214D-1ACB-70A2-A741285A88FC}"/>
              </a:ext>
            </a:extLst>
          </p:cNvPr>
          <p:cNvSpPr>
            <a:spLocks noChangeArrowheads="1"/>
          </p:cNvSpPr>
          <p:nvPr/>
        </p:nvSpPr>
        <p:spPr bwMode="auto">
          <a:xfrm>
            <a:off x="1996681" y="3352623"/>
            <a:ext cx="318529" cy="13472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122" name="CuadroTexto 121">
            <a:extLst>
              <a:ext uri="{FF2B5EF4-FFF2-40B4-BE49-F238E27FC236}">
                <a16:creationId xmlns:a16="http://schemas.microsoft.com/office/drawing/2014/main" id="{69AED901-E34E-3F97-B881-11867CFBC609}"/>
              </a:ext>
            </a:extLst>
          </p:cNvPr>
          <p:cNvSpPr txBox="1"/>
          <p:nvPr/>
        </p:nvSpPr>
        <p:spPr>
          <a:xfrm>
            <a:off x="2317622" y="30598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28</a:t>
            </a:r>
          </a:p>
        </p:txBody>
      </p:sp>
      <p:sp>
        <p:nvSpPr>
          <p:cNvPr id="123" name="CuadroTexto 122">
            <a:extLst>
              <a:ext uri="{FF2B5EF4-FFF2-40B4-BE49-F238E27FC236}">
                <a16:creationId xmlns:a16="http://schemas.microsoft.com/office/drawing/2014/main" id="{97DA7941-2493-F5A3-A8F8-7DD5868C6A9A}"/>
              </a:ext>
            </a:extLst>
          </p:cNvPr>
          <p:cNvSpPr txBox="1"/>
          <p:nvPr/>
        </p:nvSpPr>
        <p:spPr>
          <a:xfrm>
            <a:off x="3341657" y="30534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30</a:t>
            </a:r>
          </a:p>
        </p:txBody>
      </p:sp>
      <p:sp>
        <p:nvSpPr>
          <p:cNvPr id="124" name="CuadroTexto 123">
            <a:extLst>
              <a:ext uri="{FF2B5EF4-FFF2-40B4-BE49-F238E27FC236}">
                <a16:creationId xmlns:a16="http://schemas.microsoft.com/office/drawing/2014/main" id="{80AFCFB8-79FC-CD6D-B4B7-517A7502AF68}"/>
              </a:ext>
            </a:extLst>
          </p:cNvPr>
          <p:cNvSpPr txBox="1"/>
          <p:nvPr/>
        </p:nvSpPr>
        <p:spPr>
          <a:xfrm>
            <a:off x="2835818" y="30534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29</a:t>
            </a:r>
          </a:p>
        </p:txBody>
      </p:sp>
    </p:spTree>
    <p:extLst>
      <p:ext uri="{BB962C8B-B14F-4D97-AF65-F5344CB8AC3E}">
        <p14:creationId xmlns:p14="http://schemas.microsoft.com/office/powerpoint/2010/main" val="933131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Diciembre</a:t>
            </a:r>
          </a:p>
        </p:txBody>
      </p:sp>
      <p:sp>
        <p:nvSpPr>
          <p:cNvPr id="14" name="Bisel 133">
            <a:hlinkClick r:id="" action="ppaction://noaction"/>
            <a:extLst>
              <a:ext uri="{FF2B5EF4-FFF2-40B4-BE49-F238E27FC236}">
                <a16:creationId xmlns:a16="http://schemas.microsoft.com/office/drawing/2014/main" id="{66A230AF-31A9-4BC6-CE48-9018BC0903EE}"/>
              </a:ext>
            </a:extLst>
          </p:cNvPr>
          <p:cNvSpPr/>
          <p:nvPr/>
        </p:nvSpPr>
        <p:spPr>
          <a:xfrm>
            <a:off x="8271884" y="4185199"/>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DIC</a:t>
            </a:r>
          </a:p>
        </p:txBody>
      </p:sp>
      <p:sp>
        <p:nvSpPr>
          <p:cNvPr id="23" name="Rectángulo redondeado 22">
            <a:extLst>
              <a:ext uri="{FF2B5EF4-FFF2-40B4-BE49-F238E27FC236}">
                <a16:creationId xmlns:a16="http://schemas.microsoft.com/office/drawing/2014/main" id="{3D4858E0-2EBB-EE6F-FB9B-DE8BA751B91C}"/>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Fin</a:t>
            </a:r>
          </a:p>
        </p:txBody>
      </p:sp>
      <p:sp>
        <p:nvSpPr>
          <p:cNvPr id="25" name="Elipse 24">
            <a:hlinkClick r:id="rId3" action="ppaction://hlinksldjump"/>
            <a:extLst>
              <a:ext uri="{FF2B5EF4-FFF2-40B4-BE49-F238E27FC236}">
                <a16:creationId xmlns:a16="http://schemas.microsoft.com/office/drawing/2014/main" id="{460FBB68-F4B0-0AC6-7766-533C5306D5C6}"/>
              </a:ext>
            </a:extLst>
          </p:cNvPr>
          <p:cNvSpPr/>
          <p:nvPr/>
        </p:nvSpPr>
        <p:spPr>
          <a:xfrm>
            <a:off x="45945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7" name="Freeform 5">
            <a:hlinkClick r:id="" action="ppaction://noaction"/>
            <a:extLst>
              <a:ext uri="{FF2B5EF4-FFF2-40B4-BE49-F238E27FC236}">
                <a16:creationId xmlns:a16="http://schemas.microsoft.com/office/drawing/2014/main" id="{7202F2EF-1ECB-460B-EF67-15AEC48C8C0D}"/>
              </a:ext>
            </a:extLst>
          </p:cNvPr>
          <p:cNvSpPr>
            <a:spLocks/>
          </p:cNvSpPr>
          <p:nvPr/>
        </p:nvSpPr>
        <p:spPr bwMode="auto">
          <a:xfrm>
            <a:off x="49093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8" name="Rectángulo redondeado 27">
            <a:extLst>
              <a:ext uri="{FF2B5EF4-FFF2-40B4-BE49-F238E27FC236}">
                <a16:creationId xmlns:a16="http://schemas.microsoft.com/office/drawing/2014/main" id="{DBC4BC2B-280B-3ADC-9339-185FD693C71A}"/>
              </a:ext>
            </a:extLst>
          </p:cNvPr>
          <p:cNvSpPr/>
          <p:nvPr/>
        </p:nvSpPr>
        <p:spPr>
          <a:xfrm>
            <a:off x="765951"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9" name="Elipse 28">
            <a:hlinkClick r:id="rId4" action="ppaction://hlinksldjump"/>
            <a:extLst>
              <a:ext uri="{FF2B5EF4-FFF2-40B4-BE49-F238E27FC236}">
                <a16:creationId xmlns:a16="http://schemas.microsoft.com/office/drawing/2014/main" id="{1BAAC9E6-C7A3-F77A-8A9E-AB392FDB4892}"/>
              </a:ext>
            </a:extLst>
          </p:cNvPr>
          <p:cNvSpPr/>
          <p:nvPr/>
        </p:nvSpPr>
        <p:spPr>
          <a:xfrm>
            <a:off x="1394801"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3" name="Freeform 5">
            <a:hlinkClick r:id="" action="ppaction://noaction"/>
            <a:extLst>
              <a:ext uri="{FF2B5EF4-FFF2-40B4-BE49-F238E27FC236}">
                <a16:creationId xmlns:a16="http://schemas.microsoft.com/office/drawing/2014/main" id="{7A1CDFED-1807-C25B-3872-21525115CE6D}"/>
              </a:ext>
            </a:extLst>
          </p:cNvPr>
          <p:cNvSpPr>
            <a:spLocks/>
          </p:cNvSpPr>
          <p:nvPr/>
        </p:nvSpPr>
        <p:spPr bwMode="auto">
          <a:xfrm rot="10800000">
            <a:off x="1426284"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5" name="Bisel 1">
            <a:hlinkClick r:id="rId5" action="ppaction://hlinksldjump"/>
            <a:extLst>
              <a:ext uri="{FF2B5EF4-FFF2-40B4-BE49-F238E27FC236}">
                <a16:creationId xmlns:a16="http://schemas.microsoft.com/office/drawing/2014/main" id="{359A47BC-8A1B-0845-678A-4B2B5915F701}"/>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6" name="Bisel 121">
            <a:hlinkClick r:id="rId6" action="ppaction://hlinksldjump"/>
            <a:extLst>
              <a:ext uri="{FF2B5EF4-FFF2-40B4-BE49-F238E27FC236}">
                <a16:creationId xmlns:a16="http://schemas.microsoft.com/office/drawing/2014/main" id="{D3E13C54-E66B-2A20-7E58-300396633E95}"/>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7" name="Bisel 122">
            <a:hlinkClick r:id="rId7" action="ppaction://hlinksldjump"/>
            <a:extLst>
              <a:ext uri="{FF2B5EF4-FFF2-40B4-BE49-F238E27FC236}">
                <a16:creationId xmlns:a16="http://schemas.microsoft.com/office/drawing/2014/main" id="{1744265D-EB19-D80C-E4A9-EB584ECA6945}"/>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9" name="Bisel 125">
            <a:hlinkClick r:id="rId8" action="ppaction://hlinksldjump"/>
            <a:extLst>
              <a:ext uri="{FF2B5EF4-FFF2-40B4-BE49-F238E27FC236}">
                <a16:creationId xmlns:a16="http://schemas.microsoft.com/office/drawing/2014/main" id="{07612A35-9806-D955-39C0-1BDFEC6CB7AF}"/>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0" name="Bisel 126">
            <a:hlinkClick r:id="rId9" action="ppaction://hlinksldjump"/>
            <a:extLst>
              <a:ext uri="{FF2B5EF4-FFF2-40B4-BE49-F238E27FC236}">
                <a16:creationId xmlns:a16="http://schemas.microsoft.com/office/drawing/2014/main" id="{117C8919-B563-A180-06D1-B4B024CF80C3}"/>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3" name="Bisel 127">
            <a:hlinkClick r:id="rId10" action="ppaction://hlinksldjump"/>
            <a:extLst>
              <a:ext uri="{FF2B5EF4-FFF2-40B4-BE49-F238E27FC236}">
                <a16:creationId xmlns:a16="http://schemas.microsoft.com/office/drawing/2014/main" id="{7844CE9F-356B-51A8-0A96-F33514AFA5B9}"/>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4" name="Bisel 128">
            <a:hlinkClick r:id="rId11" action="ppaction://hlinksldjump"/>
            <a:extLst>
              <a:ext uri="{FF2B5EF4-FFF2-40B4-BE49-F238E27FC236}">
                <a16:creationId xmlns:a16="http://schemas.microsoft.com/office/drawing/2014/main" id="{A26EA4D3-C3F6-6F2A-3A30-6F9E251184A3}"/>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45" name="Bisel 129">
            <a:hlinkClick r:id="rId12" action="ppaction://hlinksldjump"/>
            <a:extLst>
              <a:ext uri="{FF2B5EF4-FFF2-40B4-BE49-F238E27FC236}">
                <a16:creationId xmlns:a16="http://schemas.microsoft.com/office/drawing/2014/main" id="{7E8E8B23-D5BD-D3A1-94B6-943D3BE2A18F}"/>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47" name="Bisel 130">
            <a:hlinkClick r:id="rId13" action="ppaction://hlinksldjump"/>
            <a:extLst>
              <a:ext uri="{FF2B5EF4-FFF2-40B4-BE49-F238E27FC236}">
                <a16:creationId xmlns:a16="http://schemas.microsoft.com/office/drawing/2014/main" id="{9A0CC919-89E6-346D-4084-8F67F8566A58}"/>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50" name="Bisel 131">
            <a:hlinkClick r:id="rId14" action="ppaction://hlinksldjump"/>
            <a:extLst>
              <a:ext uri="{FF2B5EF4-FFF2-40B4-BE49-F238E27FC236}">
                <a16:creationId xmlns:a16="http://schemas.microsoft.com/office/drawing/2014/main" id="{3CC00327-1CAF-C924-9881-DEEA4F785F7E}"/>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51" name="Bisel 132">
            <a:hlinkClick r:id="rId4" action="ppaction://hlinksldjump"/>
            <a:extLst>
              <a:ext uri="{FF2B5EF4-FFF2-40B4-BE49-F238E27FC236}">
                <a16:creationId xmlns:a16="http://schemas.microsoft.com/office/drawing/2014/main" id="{1C892798-3D6B-061E-A0F8-06DFF900BADD}"/>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12" name="CuadroTexto 11">
            <a:extLst>
              <a:ext uri="{FF2B5EF4-FFF2-40B4-BE49-F238E27FC236}">
                <a16:creationId xmlns:a16="http://schemas.microsoft.com/office/drawing/2014/main" id="{A8F72D5A-7FFC-97FC-83F3-CE49BDD28A93}"/>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15" name="CuadroTexto 14">
            <a:extLst>
              <a:ext uri="{FF2B5EF4-FFF2-40B4-BE49-F238E27FC236}">
                <a16:creationId xmlns:a16="http://schemas.microsoft.com/office/drawing/2014/main" id="{CCCC5A3A-4F79-6CA7-6134-F5375D02A8C4}"/>
              </a:ext>
            </a:extLst>
          </p:cNvPr>
          <p:cNvSpPr txBox="1"/>
          <p:nvPr/>
        </p:nvSpPr>
        <p:spPr>
          <a:xfrm>
            <a:off x="283320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16" name="CuadroTexto 15">
            <a:extLst>
              <a:ext uri="{FF2B5EF4-FFF2-40B4-BE49-F238E27FC236}">
                <a16:creationId xmlns:a16="http://schemas.microsoft.com/office/drawing/2014/main" id="{A66E6F21-ED31-782F-261F-CF4311A034D9}"/>
              </a:ext>
            </a:extLst>
          </p:cNvPr>
          <p:cNvSpPr txBox="1"/>
          <p:nvPr/>
        </p:nvSpPr>
        <p:spPr>
          <a:xfrm>
            <a:off x="3341657"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14</a:t>
            </a:r>
          </a:p>
        </p:txBody>
      </p:sp>
      <p:sp>
        <p:nvSpPr>
          <p:cNvPr id="18" name="CuadroTexto 17">
            <a:extLst>
              <a:ext uri="{FF2B5EF4-FFF2-40B4-BE49-F238E27FC236}">
                <a16:creationId xmlns:a16="http://schemas.microsoft.com/office/drawing/2014/main" id="{C47EB7AA-F336-87EF-C8EB-6E79C4FC7BEA}"/>
              </a:ext>
            </a:extLst>
          </p:cNvPr>
          <p:cNvSpPr txBox="1"/>
          <p:nvPr/>
        </p:nvSpPr>
        <p:spPr>
          <a:xfrm>
            <a:off x="2833202"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13</a:t>
            </a:r>
          </a:p>
        </p:txBody>
      </p:sp>
      <p:sp>
        <p:nvSpPr>
          <p:cNvPr id="21" name="CuadroTexto 20">
            <a:extLst>
              <a:ext uri="{FF2B5EF4-FFF2-40B4-BE49-F238E27FC236}">
                <a16:creationId xmlns:a16="http://schemas.microsoft.com/office/drawing/2014/main" id="{1BCA2DC3-8853-5BB3-1E2E-5C687F64DED7}"/>
              </a:ext>
            </a:extLst>
          </p:cNvPr>
          <p:cNvSpPr txBox="1"/>
          <p:nvPr/>
        </p:nvSpPr>
        <p:spPr>
          <a:xfrm>
            <a:off x="2318059" y="13468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5</a:t>
            </a:r>
          </a:p>
        </p:txBody>
      </p:sp>
      <p:sp>
        <p:nvSpPr>
          <p:cNvPr id="30" name="CuadroTexto 29">
            <a:extLst>
              <a:ext uri="{FF2B5EF4-FFF2-40B4-BE49-F238E27FC236}">
                <a16:creationId xmlns:a16="http://schemas.microsoft.com/office/drawing/2014/main" id="{F9553693-668A-0130-655F-1C856C7C9FBA}"/>
              </a:ext>
            </a:extLst>
          </p:cNvPr>
          <p:cNvSpPr txBox="1"/>
          <p:nvPr/>
        </p:nvSpPr>
        <p:spPr>
          <a:xfrm>
            <a:off x="1809604" y="13468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4</a:t>
            </a:r>
          </a:p>
        </p:txBody>
      </p:sp>
      <p:sp>
        <p:nvSpPr>
          <p:cNvPr id="31" name="CuadroTexto 30">
            <a:extLst>
              <a:ext uri="{FF2B5EF4-FFF2-40B4-BE49-F238E27FC236}">
                <a16:creationId xmlns:a16="http://schemas.microsoft.com/office/drawing/2014/main" id="{C8CAE4C5-BE77-8454-C0EC-91D30417E1F2}"/>
              </a:ext>
            </a:extLst>
          </p:cNvPr>
          <p:cNvSpPr txBox="1"/>
          <p:nvPr/>
        </p:nvSpPr>
        <p:spPr>
          <a:xfrm>
            <a:off x="774554" y="13468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a:t>
            </a:r>
          </a:p>
        </p:txBody>
      </p:sp>
      <p:sp>
        <p:nvSpPr>
          <p:cNvPr id="32" name="CuadroTexto 31">
            <a:extLst>
              <a:ext uri="{FF2B5EF4-FFF2-40B4-BE49-F238E27FC236}">
                <a16:creationId xmlns:a16="http://schemas.microsoft.com/office/drawing/2014/main" id="{5B19EA00-3E86-5848-8205-6F016831D5AE}"/>
              </a:ext>
            </a:extLst>
          </p:cNvPr>
          <p:cNvSpPr txBox="1"/>
          <p:nvPr/>
        </p:nvSpPr>
        <p:spPr>
          <a:xfrm>
            <a:off x="257029" y="13468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a:t>
            </a:r>
          </a:p>
        </p:txBody>
      </p:sp>
      <p:sp>
        <p:nvSpPr>
          <p:cNvPr id="41" name="CuadroTexto 40">
            <a:extLst>
              <a:ext uri="{FF2B5EF4-FFF2-40B4-BE49-F238E27FC236}">
                <a16:creationId xmlns:a16="http://schemas.microsoft.com/office/drawing/2014/main" id="{2C964C07-ABEB-51E6-E626-183E527102B4}"/>
              </a:ext>
            </a:extLst>
          </p:cNvPr>
          <p:cNvSpPr txBox="1"/>
          <p:nvPr/>
        </p:nvSpPr>
        <p:spPr>
          <a:xfrm>
            <a:off x="1287315" y="1346897"/>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a:t>
            </a:r>
          </a:p>
        </p:txBody>
      </p:sp>
      <p:sp>
        <p:nvSpPr>
          <p:cNvPr id="46" name="Rectangle 20">
            <a:extLst>
              <a:ext uri="{FF2B5EF4-FFF2-40B4-BE49-F238E27FC236}">
                <a16:creationId xmlns:a16="http://schemas.microsoft.com/office/drawing/2014/main" id="{4297B6AF-3C4A-BC4D-458B-F2ECFC48136E}"/>
              </a:ext>
            </a:extLst>
          </p:cNvPr>
          <p:cNvSpPr>
            <a:spLocks noChangeArrowheads="1"/>
          </p:cNvSpPr>
          <p:nvPr/>
        </p:nvSpPr>
        <p:spPr bwMode="auto">
          <a:xfrm>
            <a:off x="1483679" y="1555171"/>
            <a:ext cx="313450" cy="22157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55" name="Rectangle 20">
            <a:extLst>
              <a:ext uri="{FF2B5EF4-FFF2-40B4-BE49-F238E27FC236}">
                <a16:creationId xmlns:a16="http://schemas.microsoft.com/office/drawing/2014/main" id="{8B27C051-C13B-474E-4CCB-69B56A0D7141}"/>
              </a:ext>
            </a:extLst>
          </p:cNvPr>
          <p:cNvSpPr>
            <a:spLocks noChangeArrowheads="1"/>
          </p:cNvSpPr>
          <p:nvPr/>
        </p:nvSpPr>
        <p:spPr bwMode="auto">
          <a:xfrm>
            <a:off x="1483679" y="1346897"/>
            <a:ext cx="314778" cy="22157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66" name="CuadroTexto 65">
            <a:extLst>
              <a:ext uri="{FF2B5EF4-FFF2-40B4-BE49-F238E27FC236}">
                <a16:creationId xmlns:a16="http://schemas.microsoft.com/office/drawing/2014/main" id="{13850221-04E8-79F3-C833-713A05FCC6FC}"/>
              </a:ext>
            </a:extLst>
          </p:cNvPr>
          <p:cNvSpPr txBox="1"/>
          <p:nvPr/>
        </p:nvSpPr>
        <p:spPr>
          <a:xfrm>
            <a:off x="257029" y="177552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77" name="CuadroTexto 76">
            <a:extLst>
              <a:ext uri="{FF2B5EF4-FFF2-40B4-BE49-F238E27FC236}">
                <a16:creationId xmlns:a16="http://schemas.microsoft.com/office/drawing/2014/main" id="{36D4E4A8-380F-B139-4F14-D2C5BED1725B}"/>
              </a:ext>
            </a:extLst>
          </p:cNvPr>
          <p:cNvSpPr txBox="1"/>
          <p:nvPr/>
        </p:nvSpPr>
        <p:spPr>
          <a:xfrm>
            <a:off x="3341657" y="21979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21</a:t>
            </a:r>
          </a:p>
        </p:txBody>
      </p:sp>
      <p:sp>
        <p:nvSpPr>
          <p:cNvPr id="80" name="CuadroTexto 79">
            <a:extLst>
              <a:ext uri="{FF2B5EF4-FFF2-40B4-BE49-F238E27FC236}">
                <a16:creationId xmlns:a16="http://schemas.microsoft.com/office/drawing/2014/main" id="{88805B65-6412-5CA6-6A6B-BD49F07FA636}"/>
              </a:ext>
            </a:extLst>
          </p:cNvPr>
          <p:cNvSpPr txBox="1"/>
          <p:nvPr/>
        </p:nvSpPr>
        <p:spPr>
          <a:xfrm>
            <a:off x="2833202" y="21979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20</a:t>
            </a:r>
          </a:p>
        </p:txBody>
      </p:sp>
      <p:sp>
        <p:nvSpPr>
          <p:cNvPr id="81" name="CuadroTexto 80">
            <a:extLst>
              <a:ext uri="{FF2B5EF4-FFF2-40B4-BE49-F238E27FC236}">
                <a16:creationId xmlns:a16="http://schemas.microsoft.com/office/drawing/2014/main" id="{F3D0D758-6CCB-411D-E955-8E064FA94338}"/>
              </a:ext>
            </a:extLst>
          </p:cNvPr>
          <p:cNvSpPr txBox="1"/>
          <p:nvPr/>
        </p:nvSpPr>
        <p:spPr>
          <a:xfrm>
            <a:off x="3341657" y="26297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28</a:t>
            </a:r>
          </a:p>
        </p:txBody>
      </p:sp>
      <p:sp>
        <p:nvSpPr>
          <p:cNvPr id="82" name="CuadroTexto 81">
            <a:extLst>
              <a:ext uri="{FF2B5EF4-FFF2-40B4-BE49-F238E27FC236}">
                <a16:creationId xmlns:a16="http://schemas.microsoft.com/office/drawing/2014/main" id="{0BDC7B7D-F605-80FF-25ED-3C64DFC9EC2C}"/>
              </a:ext>
            </a:extLst>
          </p:cNvPr>
          <p:cNvSpPr txBox="1"/>
          <p:nvPr/>
        </p:nvSpPr>
        <p:spPr>
          <a:xfrm>
            <a:off x="2833202" y="26297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27</a:t>
            </a:r>
          </a:p>
        </p:txBody>
      </p:sp>
      <p:sp>
        <p:nvSpPr>
          <p:cNvPr id="88" name="CuadroTexto 87">
            <a:extLst>
              <a:ext uri="{FF2B5EF4-FFF2-40B4-BE49-F238E27FC236}">
                <a16:creationId xmlns:a16="http://schemas.microsoft.com/office/drawing/2014/main" id="{EA4BEC3E-2B0F-6525-2140-976C528F3706}"/>
              </a:ext>
            </a:extLst>
          </p:cNvPr>
          <p:cNvSpPr txBox="1"/>
          <p:nvPr/>
        </p:nvSpPr>
        <p:spPr>
          <a:xfrm>
            <a:off x="774554" y="177234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9</a:t>
            </a:r>
          </a:p>
        </p:txBody>
      </p:sp>
      <p:sp>
        <p:nvSpPr>
          <p:cNvPr id="89" name="CuadroTexto 88">
            <a:extLst>
              <a:ext uri="{FF2B5EF4-FFF2-40B4-BE49-F238E27FC236}">
                <a16:creationId xmlns:a16="http://schemas.microsoft.com/office/drawing/2014/main" id="{F298E0F0-C72D-0E72-D964-DF6AD214D4EC}"/>
              </a:ext>
            </a:extLst>
          </p:cNvPr>
          <p:cNvSpPr txBox="1"/>
          <p:nvPr/>
        </p:nvSpPr>
        <p:spPr>
          <a:xfrm>
            <a:off x="1287315" y="1777128"/>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90" name="Rectangle 20">
            <a:extLst>
              <a:ext uri="{FF2B5EF4-FFF2-40B4-BE49-F238E27FC236}">
                <a16:creationId xmlns:a16="http://schemas.microsoft.com/office/drawing/2014/main" id="{79972F70-E364-2B15-E48B-E30A4A962ADA}"/>
              </a:ext>
            </a:extLst>
          </p:cNvPr>
          <p:cNvSpPr>
            <a:spLocks noChangeArrowheads="1"/>
          </p:cNvSpPr>
          <p:nvPr/>
        </p:nvSpPr>
        <p:spPr bwMode="auto">
          <a:xfrm>
            <a:off x="1484960" y="1989705"/>
            <a:ext cx="309140" cy="211661"/>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91" name="Rectangle 20">
            <a:extLst>
              <a:ext uri="{FF2B5EF4-FFF2-40B4-BE49-F238E27FC236}">
                <a16:creationId xmlns:a16="http://schemas.microsoft.com/office/drawing/2014/main" id="{B17FFB95-254A-AAEA-DE07-216E86D46041}"/>
              </a:ext>
            </a:extLst>
          </p:cNvPr>
          <p:cNvSpPr>
            <a:spLocks noChangeArrowheads="1"/>
          </p:cNvSpPr>
          <p:nvPr/>
        </p:nvSpPr>
        <p:spPr bwMode="auto">
          <a:xfrm>
            <a:off x="1486854" y="1777127"/>
            <a:ext cx="309140" cy="22157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92" name="CuadroTexto 91">
            <a:extLst>
              <a:ext uri="{FF2B5EF4-FFF2-40B4-BE49-F238E27FC236}">
                <a16:creationId xmlns:a16="http://schemas.microsoft.com/office/drawing/2014/main" id="{DE62CA89-715F-DEED-656A-892A9118D6C0}"/>
              </a:ext>
            </a:extLst>
          </p:cNvPr>
          <p:cNvSpPr txBox="1"/>
          <p:nvPr/>
        </p:nvSpPr>
        <p:spPr>
          <a:xfrm>
            <a:off x="1800076" y="1777431"/>
            <a:ext cx="197644" cy="42388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93" name="Rectangle 20">
            <a:extLst>
              <a:ext uri="{FF2B5EF4-FFF2-40B4-BE49-F238E27FC236}">
                <a16:creationId xmlns:a16="http://schemas.microsoft.com/office/drawing/2014/main" id="{9F611CBD-4F1B-8DE0-39CC-BA84EA5EA5BA}"/>
              </a:ext>
            </a:extLst>
          </p:cNvPr>
          <p:cNvSpPr>
            <a:spLocks noChangeArrowheads="1"/>
          </p:cNvSpPr>
          <p:nvPr/>
        </p:nvSpPr>
        <p:spPr bwMode="auto">
          <a:xfrm>
            <a:off x="1996756" y="1780195"/>
            <a:ext cx="318529" cy="157084"/>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94" name="Rectangle 20">
            <a:extLst>
              <a:ext uri="{FF2B5EF4-FFF2-40B4-BE49-F238E27FC236}">
                <a16:creationId xmlns:a16="http://schemas.microsoft.com/office/drawing/2014/main" id="{3B33DD31-C5C6-5EA7-6C78-58040069451E}"/>
              </a:ext>
            </a:extLst>
          </p:cNvPr>
          <p:cNvSpPr>
            <a:spLocks noChangeArrowheads="1"/>
          </p:cNvSpPr>
          <p:nvPr/>
        </p:nvSpPr>
        <p:spPr bwMode="auto">
          <a:xfrm>
            <a:off x="1996756" y="1913545"/>
            <a:ext cx="318529" cy="157084"/>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95" name="Rectangle 20">
            <a:extLst>
              <a:ext uri="{FF2B5EF4-FFF2-40B4-BE49-F238E27FC236}">
                <a16:creationId xmlns:a16="http://schemas.microsoft.com/office/drawing/2014/main" id="{C58473D8-9022-97B8-AFC5-0B588DFEC50C}"/>
              </a:ext>
            </a:extLst>
          </p:cNvPr>
          <p:cNvSpPr>
            <a:spLocks noChangeArrowheads="1"/>
          </p:cNvSpPr>
          <p:nvPr/>
        </p:nvSpPr>
        <p:spPr bwMode="auto">
          <a:xfrm>
            <a:off x="1996756" y="2066843"/>
            <a:ext cx="318529" cy="137135"/>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96" name="CuadroTexto 95">
            <a:extLst>
              <a:ext uri="{FF2B5EF4-FFF2-40B4-BE49-F238E27FC236}">
                <a16:creationId xmlns:a16="http://schemas.microsoft.com/office/drawing/2014/main" id="{91E3B01C-D4AA-71C5-5D9B-656A87246C85}"/>
              </a:ext>
            </a:extLst>
          </p:cNvPr>
          <p:cNvSpPr txBox="1"/>
          <p:nvPr/>
        </p:nvSpPr>
        <p:spPr>
          <a:xfrm>
            <a:off x="2318059" y="177552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12</a:t>
            </a:r>
          </a:p>
        </p:txBody>
      </p:sp>
      <p:sp>
        <p:nvSpPr>
          <p:cNvPr id="97" name="CuadroTexto 96">
            <a:extLst>
              <a:ext uri="{FF2B5EF4-FFF2-40B4-BE49-F238E27FC236}">
                <a16:creationId xmlns:a16="http://schemas.microsoft.com/office/drawing/2014/main" id="{0920C357-4F50-AB57-4DCA-821DB34F7272}"/>
              </a:ext>
            </a:extLst>
          </p:cNvPr>
          <p:cNvSpPr txBox="1"/>
          <p:nvPr/>
        </p:nvSpPr>
        <p:spPr>
          <a:xfrm>
            <a:off x="775471" y="2201008"/>
            <a:ext cx="197644" cy="43053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98" name="Rectangle 20">
            <a:extLst>
              <a:ext uri="{FF2B5EF4-FFF2-40B4-BE49-F238E27FC236}">
                <a16:creationId xmlns:a16="http://schemas.microsoft.com/office/drawing/2014/main" id="{468A0F03-FBA3-0CE8-2245-0969EB72D0B4}"/>
              </a:ext>
            </a:extLst>
          </p:cNvPr>
          <p:cNvSpPr>
            <a:spLocks noChangeArrowheads="1"/>
          </p:cNvSpPr>
          <p:nvPr/>
        </p:nvSpPr>
        <p:spPr bwMode="auto">
          <a:xfrm>
            <a:off x="968488" y="2205260"/>
            <a:ext cx="318529" cy="157084"/>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99" name="Rectangle 20">
            <a:extLst>
              <a:ext uri="{FF2B5EF4-FFF2-40B4-BE49-F238E27FC236}">
                <a16:creationId xmlns:a16="http://schemas.microsoft.com/office/drawing/2014/main" id="{F22DB7E9-D903-2224-97D8-E80800F7300C}"/>
              </a:ext>
            </a:extLst>
          </p:cNvPr>
          <p:cNvSpPr>
            <a:spLocks noChangeArrowheads="1"/>
          </p:cNvSpPr>
          <p:nvPr/>
        </p:nvSpPr>
        <p:spPr bwMode="auto">
          <a:xfrm>
            <a:off x="968488" y="2338610"/>
            <a:ext cx="318529" cy="157084"/>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100" name="Rectangle 20">
            <a:extLst>
              <a:ext uri="{FF2B5EF4-FFF2-40B4-BE49-F238E27FC236}">
                <a16:creationId xmlns:a16="http://schemas.microsoft.com/office/drawing/2014/main" id="{AA67A33F-2C72-EEBC-F3C9-FF576F6108CE}"/>
              </a:ext>
            </a:extLst>
          </p:cNvPr>
          <p:cNvSpPr>
            <a:spLocks noChangeArrowheads="1"/>
          </p:cNvSpPr>
          <p:nvPr/>
        </p:nvSpPr>
        <p:spPr bwMode="auto">
          <a:xfrm>
            <a:off x="968488" y="2480809"/>
            <a:ext cx="318529" cy="151409"/>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101" name="CuadroTexto 100">
            <a:extLst>
              <a:ext uri="{FF2B5EF4-FFF2-40B4-BE49-F238E27FC236}">
                <a16:creationId xmlns:a16="http://schemas.microsoft.com/office/drawing/2014/main" id="{FA3C38DE-7964-6451-9D23-195237B8D04F}"/>
              </a:ext>
            </a:extLst>
          </p:cNvPr>
          <p:cNvSpPr txBox="1"/>
          <p:nvPr/>
        </p:nvSpPr>
        <p:spPr>
          <a:xfrm>
            <a:off x="254865" y="220885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15</a:t>
            </a:r>
          </a:p>
        </p:txBody>
      </p:sp>
      <p:sp>
        <p:nvSpPr>
          <p:cNvPr id="102" name="CuadroTexto 101">
            <a:extLst>
              <a:ext uri="{FF2B5EF4-FFF2-40B4-BE49-F238E27FC236}">
                <a16:creationId xmlns:a16="http://schemas.microsoft.com/office/drawing/2014/main" id="{C8E32369-55FF-3621-38F9-60B43FE527EB}"/>
              </a:ext>
            </a:extLst>
          </p:cNvPr>
          <p:cNvSpPr txBox="1"/>
          <p:nvPr/>
        </p:nvSpPr>
        <p:spPr>
          <a:xfrm>
            <a:off x="1284335" y="2201007"/>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103" name="Rectangle 20">
            <a:extLst>
              <a:ext uri="{FF2B5EF4-FFF2-40B4-BE49-F238E27FC236}">
                <a16:creationId xmlns:a16="http://schemas.microsoft.com/office/drawing/2014/main" id="{DA4670F1-0961-7DB7-047C-6361D031F43E}"/>
              </a:ext>
            </a:extLst>
          </p:cNvPr>
          <p:cNvSpPr>
            <a:spLocks noChangeArrowheads="1"/>
          </p:cNvSpPr>
          <p:nvPr/>
        </p:nvSpPr>
        <p:spPr bwMode="auto">
          <a:xfrm>
            <a:off x="1485347" y="2407170"/>
            <a:ext cx="313442" cy="221278"/>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104" name="Rectangle 20">
            <a:extLst>
              <a:ext uri="{FF2B5EF4-FFF2-40B4-BE49-F238E27FC236}">
                <a16:creationId xmlns:a16="http://schemas.microsoft.com/office/drawing/2014/main" id="{74B2BF3C-9767-7EA2-7091-762555B84952}"/>
              </a:ext>
            </a:extLst>
          </p:cNvPr>
          <p:cNvSpPr>
            <a:spLocks noChangeArrowheads="1"/>
          </p:cNvSpPr>
          <p:nvPr/>
        </p:nvSpPr>
        <p:spPr bwMode="auto">
          <a:xfrm>
            <a:off x="1485417" y="2203097"/>
            <a:ext cx="312739" cy="215742"/>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105" name="CuadroTexto 104">
            <a:extLst>
              <a:ext uri="{FF2B5EF4-FFF2-40B4-BE49-F238E27FC236}">
                <a16:creationId xmlns:a16="http://schemas.microsoft.com/office/drawing/2014/main" id="{C2B023B7-71BA-8E45-FF2F-9EB8B4830B14}"/>
              </a:ext>
            </a:extLst>
          </p:cNvPr>
          <p:cNvSpPr txBox="1"/>
          <p:nvPr/>
        </p:nvSpPr>
        <p:spPr>
          <a:xfrm>
            <a:off x="1800534" y="220414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18</a:t>
            </a:r>
          </a:p>
        </p:txBody>
      </p:sp>
      <p:sp>
        <p:nvSpPr>
          <p:cNvPr id="106" name="Rectangle 20">
            <a:extLst>
              <a:ext uri="{FF2B5EF4-FFF2-40B4-BE49-F238E27FC236}">
                <a16:creationId xmlns:a16="http://schemas.microsoft.com/office/drawing/2014/main" id="{9EB4EAB5-A4FC-4698-8FA0-FA4D357A62B1}"/>
              </a:ext>
            </a:extLst>
          </p:cNvPr>
          <p:cNvSpPr>
            <a:spLocks noChangeArrowheads="1"/>
          </p:cNvSpPr>
          <p:nvPr/>
        </p:nvSpPr>
        <p:spPr bwMode="auto">
          <a:xfrm>
            <a:off x="2507147" y="2494135"/>
            <a:ext cx="318529" cy="136226"/>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107" name="Rectangle 20">
            <a:extLst>
              <a:ext uri="{FF2B5EF4-FFF2-40B4-BE49-F238E27FC236}">
                <a16:creationId xmlns:a16="http://schemas.microsoft.com/office/drawing/2014/main" id="{2FFCD6C8-FE8A-0711-A073-07E8AD25D0AB}"/>
              </a:ext>
            </a:extLst>
          </p:cNvPr>
          <p:cNvSpPr>
            <a:spLocks noChangeArrowheads="1"/>
          </p:cNvSpPr>
          <p:nvPr/>
        </p:nvSpPr>
        <p:spPr bwMode="auto">
          <a:xfrm>
            <a:off x="2507147" y="2341486"/>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108" name="Rectangle 20">
            <a:extLst>
              <a:ext uri="{FF2B5EF4-FFF2-40B4-BE49-F238E27FC236}">
                <a16:creationId xmlns:a16="http://schemas.microsoft.com/office/drawing/2014/main" id="{FE0DFD26-EBFA-1F96-FD42-CDF3864A7CDB}"/>
              </a:ext>
            </a:extLst>
          </p:cNvPr>
          <p:cNvSpPr>
            <a:spLocks noChangeArrowheads="1"/>
          </p:cNvSpPr>
          <p:nvPr/>
        </p:nvSpPr>
        <p:spPr bwMode="auto">
          <a:xfrm>
            <a:off x="2507147" y="2207150"/>
            <a:ext cx="318529" cy="136226"/>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109" name="CuadroTexto 108">
            <a:extLst>
              <a:ext uri="{FF2B5EF4-FFF2-40B4-BE49-F238E27FC236}">
                <a16:creationId xmlns:a16="http://schemas.microsoft.com/office/drawing/2014/main" id="{DA89DB05-6C36-25D6-664A-657958A5CFD3}"/>
              </a:ext>
            </a:extLst>
          </p:cNvPr>
          <p:cNvSpPr txBox="1"/>
          <p:nvPr/>
        </p:nvSpPr>
        <p:spPr>
          <a:xfrm>
            <a:off x="2314530" y="2204351"/>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19</a:t>
            </a:r>
          </a:p>
        </p:txBody>
      </p:sp>
      <p:sp>
        <p:nvSpPr>
          <p:cNvPr id="110" name="CuadroTexto 109">
            <a:extLst>
              <a:ext uri="{FF2B5EF4-FFF2-40B4-BE49-F238E27FC236}">
                <a16:creationId xmlns:a16="http://schemas.microsoft.com/office/drawing/2014/main" id="{D3AE9C27-CCB4-BE46-3B3D-DAA259620EE5}"/>
              </a:ext>
            </a:extLst>
          </p:cNvPr>
          <p:cNvSpPr txBox="1"/>
          <p:nvPr/>
        </p:nvSpPr>
        <p:spPr>
          <a:xfrm>
            <a:off x="258969" y="2633378"/>
            <a:ext cx="197644" cy="42523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111" name="Rectangle 20">
            <a:extLst>
              <a:ext uri="{FF2B5EF4-FFF2-40B4-BE49-F238E27FC236}">
                <a16:creationId xmlns:a16="http://schemas.microsoft.com/office/drawing/2014/main" id="{0B401EC6-EB73-A426-C07F-CFDC37902A1A}"/>
              </a:ext>
            </a:extLst>
          </p:cNvPr>
          <p:cNvSpPr>
            <a:spLocks noChangeArrowheads="1"/>
          </p:cNvSpPr>
          <p:nvPr/>
        </p:nvSpPr>
        <p:spPr bwMode="auto">
          <a:xfrm>
            <a:off x="455837" y="2634827"/>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112" name="Rectangle 20">
            <a:extLst>
              <a:ext uri="{FF2B5EF4-FFF2-40B4-BE49-F238E27FC236}">
                <a16:creationId xmlns:a16="http://schemas.microsoft.com/office/drawing/2014/main" id="{DB2AA145-E445-1875-2234-D97ACF81E10B}"/>
              </a:ext>
            </a:extLst>
          </p:cNvPr>
          <p:cNvSpPr>
            <a:spLocks noChangeArrowheads="1"/>
          </p:cNvSpPr>
          <p:nvPr/>
        </p:nvSpPr>
        <p:spPr bwMode="auto">
          <a:xfrm>
            <a:off x="455837" y="2768177"/>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113" name="Rectangle 20">
            <a:extLst>
              <a:ext uri="{FF2B5EF4-FFF2-40B4-BE49-F238E27FC236}">
                <a16:creationId xmlns:a16="http://schemas.microsoft.com/office/drawing/2014/main" id="{2EED2227-0DC1-ADF6-3425-36668A3DC888}"/>
              </a:ext>
            </a:extLst>
          </p:cNvPr>
          <p:cNvSpPr>
            <a:spLocks noChangeArrowheads="1"/>
          </p:cNvSpPr>
          <p:nvPr/>
        </p:nvSpPr>
        <p:spPr bwMode="auto">
          <a:xfrm>
            <a:off x="455837" y="2920965"/>
            <a:ext cx="318529" cy="137645"/>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114" name="CuadroTexto 113">
            <a:extLst>
              <a:ext uri="{FF2B5EF4-FFF2-40B4-BE49-F238E27FC236}">
                <a16:creationId xmlns:a16="http://schemas.microsoft.com/office/drawing/2014/main" id="{F9E4AA63-1238-F38C-6289-B3E3D17809DA}"/>
              </a:ext>
            </a:extLst>
          </p:cNvPr>
          <p:cNvSpPr txBox="1"/>
          <p:nvPr/>
        </p:nvSpPr>
        <p:spPr>
          <a:xfrm>
            <a:off x="771379" y="263912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23</a:t>
            </a:r>
          </a:p>
        </p:txBody>
      </p:sp>
      <p:sp>
        <p:nvSpPr>
          <p:cNvPr id="115" name="CuadroTexto 114">
            <a:extLst>
              <a:ext uri="{FF2B5EF4-FFF2-40B4-BE49-F238E27FC236}">
                <a16:creationId xmlns:a16="http://schemas.microsoft.com/office/drawing/2014/main" id="{82405D85-D269-0906-2DF2-A15CB317447E}"/>
              </a:ext>
            </a:extLst>
          </p:cNvPr>
          <p:cNvSpPr txBox="1"/>
          <p:nvPr/>
        </p:nvSpPr>
        <p:spPr>
          <a:xfrm>
            <a:off x="1288904" y="263594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24</a:t>
            </a:r>
          </a:p>
        </p:txBody>
      </p:sp>
      <p:sp>
        <p:nvSpPr>
          <p:cNvPr id="116" name="CuadroTexto 115">
            <a:extLst>
              <a:ext uri="{FF2B5EF4-FFF2-40B4-BE49-F238E27FC236}">
                <a16:creationId xmlns:a16="http://schemas.microsoft.com/office/drawing/2014/main" id="{BE09FC34-711D-047B-2EEA-B3CFC5B3ED77}"/>
              </a:ext>
            </a:extLst>
          </p:cNvPr>
          <p:cNvSpPr txBox="1"/>
          <p:nvPr/>
        </p:nvSpPr>
        <p:spPr>
          <a:xfrm>
            <a:off x="2309782" y="26297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117" name="CuadroTexto 116">
            <a:extLst>
              <a:ext uri="{FF2B5EF4-FFF2-40B4-BE49-F238E27FC236}">
                <a16:creationId xmlns:a16="http://schemas.microsoft.com/office/drawing/2014/main" id="{00698F64-FC8F-DD66-E894-06967B99F534}"/>
              </a:ext>
            </a:extLst>
          </p:cNvPr>
          <p:cNvSpPr txBox="1"/>
          <p:nvPr/>
        </p:nvSpPr>
        <p:spPr>
          <a:xfrm>
            <a:off x="1801327" y="26297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118" name="CuadroTexto 117">
            <a:extLst>
              <a:ext uri="{FF2B5EF4-FFF2-40B4-BE49-F238E27FC236}">
                <a16:creationId xmlns:a16="http://schemas.microsoft.com/office/drawing/2014/main" id="{F0DBD812-1CC8-588E-161E-425C239E0C84}"/>
              </a:ext>
            </a:extLst>
          </p:cNvPr>
          <p:cNvSpPr txBox="1"/>
          <p:nvPr/>
        </p:nvSpPr>
        <p:spPr>
          <a:xfrm>
            <a:off x="257029" y="30613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29</a:t>
            </a:r>
          </a:p>
        </p:txBody>
      </p:sp>
      <p:sp>
        <p:nvSpPr>
          <p:cNvPr id="119" name="CuadroTexto 118">
            <a:extLst>
              <a:ext uri="{FF2B5EF4-FFF2-40B4-BE49-F238E27FC236}">
                <a16:creationId xmlns:a16="http://schemas.microsoft.com/office/drawing/2014/main" id="{7D9EC94E-2FEB-414F-C2B2-13C1D0061572}"/>
              </a:ext>
            </a:extLst>
          </p:cNvPr>
          <p:cNvSpPr txBox="1"/>
          <p:nvPr/>
        </p:nvSpPr>
        <p:spPr>
          <a:xfrm>
            <a:off x="773133" y="3064764"/>
            <a:ext cx="195041" cy="42523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30</a:t>
            </a:r>
          </a:p>
        </p:txBody>
      </p:sp>
      <p:sp>
        <p:nvSpPr>
          <p:cNvPr id="120" name="Rectangle 20">
            <a:extLst>
              <a:ext uri="{FF2B5EF4-FFF2-40B4-BE49-F238E27FC236}">
                <a16:creationId xmlns:a16="http://schemas.microsoft.com/office/drawing/2014/main" id="{8A6B88DD-7AB2-70AF-FDCC-57C1C9F56ECA}"/>
              </a:ext>
            </a:extLst>
          </p:cNvPr>
          <p:cNvSpPr>
            <a:spLocks noChangeArrowheads="1"/>
          </p:cNvSpPr>
          <p:nvPr/>
        </p:nvSpPr>
        <p:spPr bwMode="auto">
          <a:xfrm>
            <a:off x="970002" y="3066213"/>
            <a:ext cx="314334"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121" name="Rectangle 20">
            <a:extLst>
              <a:ext uri="{FF2B5EF4-FFF2-40B4-BE49-F238E27FC236}">
                <a16:creationId xmlns:a16="http://schemas.microsoft.com/office/drawing/2014/main" id="{3B3CB202-2CE3-5530-F66A-367A2E8FA7F7}"/>
              </a:ext>
            </a:extLst>
          </p:cNvPr>
          <p:cNvSpPr>
            <a:spLocks noChangeArrowheads="1"/>
          </p:cNvSpPr>
          <p:nvPr/>
        </p:nvSpPr>
        <p:spPr bwMode="auto">
          <a:xfrm>
            <a:off x="970002" y="3199563"/>
            <a:ext cx="314334"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122" name="Rectangle 20">
            <a:extLst>
              <a:ext uri="{FF2B5EF4-FFF2-40B4-BE49-F238E27FC236}">
                <a16:creationId xmlns:a16="http://schemas.microsoft.com/office/drawing/2014/main" id="{E9732032-66A7-4B7C-813E-307B5C344B00}"/>
              </a:ext>
            </a:extLst>
          </p:cNvPr>
          <p:cNvSpPr>
            <a:spLocks noChangeArrowheads="1"/>
          </p:cNvSpPr>
          <p:nvPr/>
        </p:nvSpPr>
        <p:spPr bwMode="auto">
          <a:xfrm>
            <a:off x="970002" y="3355077"/>
            <a:ext cx="314334" cy="134920"/>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2" name="CuadroTexto 1">
            <a:extLst>
              <a:ext uri="{FF2B5EF4-FFF2-40B4-BE49-F238E27FC236}">
                <a16:creationId xmlns:a16="http://schemas.microsoft.com/office/drawing/2014/main" id="{C47C5EE1-1348-F76B-808C-8A994839A922}"/>
              </a:ext>
            </a:extLst>
          </p:cNvPr>
          <p:cNvSpPr txBox="1"/>
          <p:nvPr/>
        </p:nvSpPr>
        <p:spPr>
          <a:xfrm>
            <a:off x="1288904" y="305873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31</a:t>
            </a:r>
          </a:p>
        </p:txBody>
      </p:sp>
    </p:spTree>
    <p:extLst>
      <p:ext uri="{BB962C8B-B14F-4D97-AF65-F5344CB8AC3E}">
        <p14:creationId xmlns:p14="http://schemas.microsoft.com/office/powerpoint/2010/main" val="3714807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ángulo: esquinas redondeadas 86">
            <a:extLst>
              <a:ext uri="{FF2B5EF4-FFF2-40B4-BE49-F238E27FC236}">
                <a16:creationId xmlns:a16="http://schemas.microsoft.com/office/drawing/2014/main" id="{F9CD03D7-DF89-4D4E-9F2F-920FD03479DC}"/>
              </a:ext>
            </a:extLst>
          </p:cNvPr>
          <p:cNvSpPr/>
          <p:nvPr/>
        </p:nvSpPr>
        <p:spPr>
          <a:xfrm>
            <a:off x="-1616656" y="1369540"/>
            <a:ext cx="3455188" cy="261421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ángulo: esquinas redondeadas 13">
            <a:extLst>
              <a:ext uri="{FF2B5EF4-FFF2-40B4-BE49-F238E27FC236}">
                <a16:creationId xmlns:a16="http://schemas.microsoft.com/office/drawing/2014/main" id="{BB8E0FE8-9AD4-B548-2344-0E320353CEE2}"/>
              </a:ext>
            </a:extLst>
          </p:cNvPr>
          <p:cNvSpPr/>
          <p:nvPr/>
        </p:nvSpPr>
        <p:spPr>
          <a:xfrm>
            <a:off x="1996719" y="1374813"/>
            <a:ext cx="2645481" cy="261421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7" name="CuadroTexto 146"/>
          <p:cNvSpPr txBox="1"/>
          <p:nvPr/>
        </p:nvSpPr>
        <p:spPr>
          <a:xfrm>
            <a:off x="2596683" y="3038715"/>
            <a:ext cx="1637367" cy="323165"/>
          </a:xfrm>
          <a:prstGeom prst="rect">
            <a:avLst/>
          </a:prstGeom>
          <a:noFill/>
        </p:spPr>
        <p:txBody>
          <a:bodyPr wrap="square" lIns="0" tIns="0" rIns="0" bIns="0" rtlCol="0">
            <a:spAutoFit/>
          </a:bodyPr>
          <a:lstStyle/>
          <a:p>
            <a:r>
              <a:rPr lang="es-ES" sz="900" dirty="0">
                <a:solidFill>
                  <a:schemeClr val="bg1"/>
                </a:solidFill>
                <a:latin typeface="Arial" panose="020B0604020202020204" pitchFamily="34" charset="0"/>
                <a:cs typeface="Arial" panose="020B0604020202020204" pitchFamily="34" charset="0"/>
              </a:rPr>
              <a:t>Asómate a nuestra web</a:t>
            </a:r>
          </a:p>
          <a:p>
            <a:r>
              <a:rPr lang="es-ES" sz="1200" dirty="0">
                <a:solidFill>
                  <a:schemeClr val="bg1"/>
                </a:solidFill>
                <a:latin typeface="Arial" panose="020B0604020202020204" pitchFamily="34" charset="0"/>
                <a:cs typeface="Arial" panose="020B0604020202020204" pitchFamily="34" charset="0"/>
              </a:rPr>
              <a:t>www.ree.es/es/clientes</a:t>
            </a:r>
          </a:p>
        </p:txBody>
      </p:sp>
      <p:pic>
        <p:nvPicPr>
          <p:cNvPr id="2" name="Gráfico 1">
            <a:extLst>
              <a:ext uri="{FF2B5EF4-FFF2-40B4-BE49-F238E27FC236}">
                <a16:creationId xmlns:a16="http://schemas.microsoft.com/office/drawing/2014/main" id="{C491B3CF-26DA-4557-BADF-AE7BBDF276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6683" y="2056975"/>
            <a:ext cx="865379" cy="865379"/>
          </a:xfrm>
          <a:prstGeom prst="rect">
            <a:avLst/>
          </a:prstGeom>
        </p:spPr>
      </p:pic>
      <p:sp>
        <p:nvSpPr>
          <p:cNvPr id="15" name="Rectángulo redondeado 146">
            <a:extLst>
              <a:ext uri="{FF2B5EF4-FFF2-40B4-BE49-F238E27FC236}">
                <a16:creationId xmlns:a16="http://schemas.microsoft.com/office/drawing/2014/main" id="{501D2654-60E9-635B-AA2F-2CE2C679D90E}"/>
              </a:ext>
            </a:extLst>
          </p:cNvPr>
          <p:cNvSpPr/>
          <p:nvPr/>
        </p:nvSpPr>
        <p:spPr>
          <a:xfrm>
            <a:off x="7887016" y="4226363"/>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Inicio</a:t>
            </a:r>
          </a:p>
        </p:txBody>
      </p:sp>
      <p:grpSp>
        <p:nvGrpSpPr>
          <p:cNvPr id="16" name="Grupo 15">
            <a:extLst>
              <a:ext uri="{FF2B5EF4-FFF2-40B4-BE49-F238E27FC236}">
                <a16:creationId xmlns:a16="http://schemas.microsoft.com/office/drawing/2014/main" id="{8166C1B6-47C6-52A9-1C1D-146580FFDB9E}"/>
              </a:ext>
            </a:extLst>
          </p:cNvPr>
          <p:cNvGrpSpPr/>
          <p:nvPr/>
        </p:nvGrpSpPr>
        <p:grpSpPr>
          <a:xfrm rot="10800000">
            <a:off x="8218390" y="4254405"/>
            <a:ext cx="151410" cy="151410"/>
            <a:chOff x="982195" y="4114645"/>
            <a:chExt cx="219600" cy="219600"/>
          </a:xfrm>
        </p:grpSpPr>
        <p:sp>
          <p:nvSpPr>
            <p:cNvPr id="17" name="Elipse 16">
              <a:hlinkClick r:id="" action="ppaction://noaction"/>
              <a:extLst>
                <a:ext uri="{FF2B5EF4-FFF2-40B4-BE49-F238E27FC236}">
                  <a16:creationId xmlns:a16="http://schemas.microsoft.com/office/drawing/2014/main" id="{302826C8-8AF2-52C4-E5D5-2E3DF4A16A61}"/>
                </a:ext>
              </a:extLst>
            </p:cNvPr>
            <p:cNvSpPr/>
            <p:nvPr/>
          </p:nvSpPr>
          <p:spPr>
            <a:xfrm>
              <a:off x="982195" y="4114645"/>
              <a:ext cx="219600" cy="21960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8" name="Freeform 5">
              <a:hlinkClick r:id="" action="ppaction://noaction"/>
              <a:extLst>
                <a:ext uri="{FF2B5EF4-FFF2-40B4-BE49-F238E27FC236}">
                  <a16:creationId xmlns:a16="http://schemas.microsoft.com/office/drawing/2014/main" id="{E8DF019B-AEA7-82CF-F95C-22D1D5E1358F}"/>
                </a:ext>
              </a:extLst>
            </p:cNvPr>
            <p:cNvSpPr>
              <a:spLocks/>
            </p:cNvSpPr>
            <p:nvPr/>
          </p:nvSpPr>
          <p:spPr bwMode="auto">
            <a:xfrm>
              <a:off x="1027857" y="4165254"/>
              <a:ext cx="133349" cy="11838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grpSp>
      <p:sp>
        <p:nvSpPr>
          <p:cNvPr id="27" name="CuadroTexto 26">
            <a:extLst>
              <a:ext uri="{FF2B5EF4-FFF2-40B4-BE49-F238E27FC236}">
                <a16:creationId xmlns:a16="http://schemas.microsoft.com/office/drawing/2014/main" id="{99E78A74-4283-B7F5-8503-3C277C5AAB4C}"/>
              </a:ext>
            </a:extLst>
          </p:cNvPr>
          <p:cNvSpPr txBox="1"/>
          <p:nvPr/>
        </p:nvSpPr>
        <p:spPr>
          <a:xfrm>
            <a:off x="976170" y="216051"/>
            <a:ext cx="2597388" cy="246221"/>
          </a:xfrm>
          <a:prstGeom prst="rect">
            <a:avLst/>
          </a:prstGeom>
          <a:noFill/>
        </p:spPr>
        <p:txBody>
          <a:bodyPr wrap="square" lIns="0" tIns="0" rIns="0" bIns="0" rtlCol="0">
            <a:spAutoFit/>
          </a:bodyPr>
          <a:lstStyle/>
          <a:p>
            <a:r>
              <a:rPr lang="es-ES" sz="1600" spc="30" dirty="0">
                <a:solidFill>
                  <a:schemeClr val="accent2"/>
                </a:solidFill>
                <a:latin typeface="Documan" pitchFamily="50" charset="0"/>
                <a:cs typeface="Documan" pitchFamily="50" charset="0"/>
              </a:rPr>
              <a:t>Calendario 2025</a:t>
            </a:r>
          </a:p>
        </p:txBody>
      </p:sp>
      <p:sp>
        <p:nvSpPr>
          <p:cNvPr id="28" name="CuadroTexto 27">
            <a:extLst>
              <a:ext uri="{FF2B5EF4-FFF2-40B4-BE49-F238E27FC236}">
                <a16:creationId xmlns:a16="http://schemas.microsoft.com/office/drawing/2014/main" id="{9B3E379B-66B0-AF60-1379-F1182842AF28}"/>
              </a:ext>
            </a:extLst>
          </p:cNvPr>
          <p:cNvSpPr txBox="1"/>
          <p:nvPr/>
        </p:nvSpPr>
        <p:spPr>
          <a:xfrm>
            <a:off x="976170" y="509792"/>
            <a:ext cx="5375411" cy="205184"/>
          </a:xfrm>
          <a:prstGeom prst="rect">
            <a:avLst/>
          </a:prstGeom>
          <a:noFill/>
        </p:spPr>
        <p:txBody>
          <a:bodyPr wrap="square" lIns="0" tIns="0" rIns="0" bIns="0" rtlCol="0">
            <a:spAutoFit/>
          </a:bodyPr>
          <a:lstStyle/>
          <a:p>
            <a:pPr>
              <a:lnSpc>
                <a:spcPts val="1600"/>
              </a:lnSpc>
              <a:spcBef>
                <a:spcPts val="200"/>
              </a:spcBef>
            </a:pPr>
            <a:r>
              <a:rPr lang="es-ES" sz="1600" spc="30" dirty="0">
                <a:solidFill>
                  <a:schemeClr val="accent2"/>
                </a:solidFill>
                <a:latin typeface="Documan" pitchFamily="50" charset="0"/>
                <a:cs typeface="Documan" pitchFamily="50" charset="0"/>
              </a:rPr>
              <a:t>Publicaciones en el Sistema de Liquidaciones</a:t>
            </a:r>
          </a:p>
        </p:txBody>
      </p:sp>
      <p:sp>
        <p:nvSpPr>
          <p:cNvPr id="29" name="Rectángulo: esquinas redondeadas 9">
            <a:extLst>
              <a:ext uri="{FF2B5EF4-FFF2-40B4-BE49-F238E27FC236}">
                <a16:creationId xmlns:a16="http://schemas.microsoft.com/office/drawing/2014/main" id="{C836A915-5BAC-82BE-6D55-582C9E6A9AD3}"/>
              </a:ext>
            </a:extLst>
          </p:cNvPr>
          <p:cNvSpPr/>
          <p:nvPr/>
        </p:nvSpPr>
        <p:spPr>
          <a:xfrm>
            <a:off x="-275126" y="230102"/>
            <a:ext cx="772128" cy="288000"/>
          </a:xfrm>
          <a:prstGeom prst="roundRect">
            <a:avLst>
              <a:gd name="adj" fmla="val 50000"/>
            </a:avLst>
          </a:prstGeom>
          <a:solidFill>
            <a:srgbClr val="A8D7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sp>
        <p:nvSpPr>
          <p:cNvPr id="30" name="Rectángulo: esquinas redondeadas 10">
            <a:extLst>
              <a:ext uri="{FF2B5EF4-FFF2-40B4-BE49-F238E27FC236}">
                <a16:creationId xmlns:a16="http://schemas.microsoft.com/office/drawing/2014/main" id="{50B6133A-F541-62C3-B5A3-5E4714D406DD}"/>
              </a:ext>
            </a:extLst>
          </p:cNvPr>
          <p:cNvSpPr>
            <a:spLocks noChangeAspect="1"/>
          </p:cNvSpPr>
          <p:nvPr/>
        </p:nvSpPr>
        <p:spPr>
          <a:xfrm>
            <a:off x="209002" y="229926"/>
            <a:ext cx="288000" cy="288000"/>
          </a:xfrm>
          <a:prstGeom prst="roundRect">
            <a:avLst>
              <a:gd name="adj" fmla="val 50000"/>
            </a:avLst>
          </a:prstGeom>
          <a:solidFill>
            <a:srgbClr val="67BA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sp>
        <p:nvSpPr>
          <p:cNvPr id="31" name="Rectángulo: esquinas redondeadas 12">
            <a:extLst>
              <a:ext uri="{FF2B5EF4-FFF2-40B4-BE49-F238E27FC236}">
                <a16:creationId xmlns:a16="http://schemas.microsoft.com/office/drawing/2014/main" id="{4661C132-7146-0CF8-1092-5C2104D6B190}"/>
              </a:ext>
            </a:extLst>
          </p:cNvPr>
          <p:cNvSpPr>
            <a:spLocks noChangeAspect="1"/>
          </p:cNvSpPr>
          <p:nvPr/>
        </p:nvSpPr>
        <p:spPr>
          <a:xfrm>
            <a:off x="543289" y="229926"/>
            <a:ext cx="288000" cy="288000"/>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pic>
        <p:nvPicPr>
          <p:cNvPr id="32" name="Imagen 31">
            <a:extLst>
              <a:ext uri="{FF2B5EF4-FFF2-40B4-BE49-F238E27FC236}">
                <a16:creationId xmlns:a16="http://schemas.microsoft.com/office/drawing/2014/main" id="{BC33DF04-F35F-2CDB-C446-740DF0ADB74E}"/>
              </a:ext>
            </a:extLst>
          </p:cNvPr>
          <p:cNvPicPr>
            <a:picLocks noChangeAspect="1"/>
          </p:cNvPicPr>
          <p:nvPr/>
        </p:nvPicPr>
        <p:blipFill>
          <a:blip r:embed="rId5"/>
          <a:stretch>
            <a:fillRect/>
          </a:stretch>
        </p:blipFill>
        <p:spPr>
          <a:xfrm>
            <a:off x="6511714" y="235740"/>
            <a:ext cx="1854567" cy="226167"/>
          </a:xfrm>
          <a:prstGeom prst="rect">
            <a:avLst/>
          </a:prstGeom>
        </p:spPr>
      </p:pic>
      <p:pic>
        <p:nvPicPr>
          <p:cNvPr id="4" name="Imagen 3">
            <a:extLst>
              <a:ext uri="{FF2B5EF4-FFF2-40B4-BE49-F238E27FC236}">
                <a16:creationId xmlns:a16="http://schemas.microsoft.com/office/drawing/2014/main" id="{A363F223-9524-C9B9-E234-430E8186148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817987" y="1362106"/>
            <a:ext cx="4129603" cy="2590620"/>
          </a:xfrm>
          <a:prstGeom prst="rect">
            <a:avLst/>
          </a:prstGeom>
        </p:spPr>
      </p:pic>
    </p:spTree>
    <p:extLst>
      <p:ext uri="{BB962C8B-B14F-4D97-AF65-F5344CB8AC3E}">
        <p14:creationId xmlns:p14="http://schemas.microsoft.com/office/powerpoint/2010/main" val="996297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Enero</a:t>
            </a:r>
          </a:p>
        </p:txBody>
      </p:sp>
      <p:sp>
        <p:nvSpPr>
          <p:cNvPr id="147" name="Rectángulo redondeado 146"/>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149" name="Elipse 148">
            <a:hlinkClick r:id="rId3" action="ppaction://hlinksldjump"/>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50" name="Freeform 5">
            <a:hlinkClick r:id="" action="ppaction://noaction"/>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52" name="Freeform 10"/>
          <p:cNvSpPr>
            <a:spLocks/>
          </p:cNvSpPr>
          <p:nvPr/>
        </p:nvSpPr>
        <p:spPr bwMode="auto">
          <a:xfrm>
            <a:off x="3154464" y="4334968"/>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84" name="CuadroTexto 83">
            <a:extLst>
              <a:ext uri="{FF2B5EF4-FFF2-40B4-BE49-F238E27FC236}">
                <a16:creationId xmlns:a16="http://schemas.microsoft.com/office/drawing/2014/main" id="{660F3066-7B3D-4CB5-B0DB-D4B0F7440F15}"/>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5</a:t>
            </a:r>
          </a:p>
        </p:txBody>
      </p:sp>
      <p:sp>
        <p:nvSpPr>
          <p:cNvPr id="3" name="Bisel 1">
            <a:extLst>
              <a:ext uri="{FF2B5EF4-FFF2-40B4-BE49-F238E27FC236}">
                <a16:creationId xmlns:a16="http://schemas.microsoft.com/office/drawing/2014/main" id="{E81840AA-8B30-74DD-48F1-7D1436FF5486}"/>
              </a:ext>
            </a:extLst>
          </p:cNvPr>
          <p:cNvSpPr/>
          <p:nvPr/>
        </p:nvSpPr>
        <p:spPr>
          <a:xfrm>
            <a:off x="8271884" y="820489"/>
            <a:ext cx="514744" cy="252000"/>
          </a:xfrm>
          <a:prstGeom prst="roundRect">
            <a:avLst>
              <a:gd name="adj" fmla="val 50000"/>
            </a:avLst>
          </a:prstGeom>
          <a:solidFill>
            <a:schemeClr val="tx1"/>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ENE</a:t>
            </a:r>
          </a:p>
        </p:txBody>
      </p:sp>
      <p:sp>
        <p:nvSpPr>
          <p:cNvPr id="4" name="Bisel 121">
            <a:hlinkClick r:id="rId3" action="ppaction://hlinksldjump"/>
            <a:extLst>
              <a:ext uri="{FF2B5EF4-FFF2-40B4-BE49-F238E27FC236}">
                <a16:creationId xmlns:a16="http://schemas.microsoft.com/office/drawing/2014/main" id="{5813FC2F-3967-A990-A001-923C58620D02}"/>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5" name="Bisel 122">
            <a:hlinkClick r:id="rId4" action="ppaction://hlinksldjump"/>
            <a:extLst>
              <a:ext uri="{FF2B5EF4-FFF2-40B4-BE49-F238E27FC236}">
                <a16:creationId xmlns:a16="http://schemas.microsoft.com/office/drawing/2014/main" id="{D414DDE1-4F4F-1F05-F5AC-7A3A05807761}"/>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6" name="Bisel 125">
            <a:hlinkClick r:id="rId5" action="ppaction://hlinksldjump"/>
            <a:extLst>
              <a:ext uri="{FF2B5EF4-FFF2-40B4-BE49-F238E27FC236}">
                <a16:creationId xmlns:a16="http://schemas.microsoft.com/office/drawing/2014/main" id="{DC24F06F-4120-32F8-3C7D-DDE627495BD1}"/>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7" name="Bisel 126">
            <a:hlinkClick r:id="rId6" action="ppaction://hlinksldjump"/>
            <a:extLst>
              <a:ext uri="{FF2B5EF4-FFF2-40B4-BE49-F238E27FC236}">
                <a16:creationId xmlns:a16="http://schemas.microsoft.com/office/drawing/2014/main" id="{09932D7A-439E-F2E6-C194-A023BD0A8C45}"/>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8" name="Bisel 127">
            <a:hlinkClick r:id="rId7" action="ppaction://hlinksldjump"/>
            <a:extLst>
              <a:ext uri="{FF2B5EF4-FFF2-40B4-BE49-F238E27FC236}">
                <a16:creationId xmlns:a16="http://schemas.microsoft.com/office/drawing/2014/main" id="{1E2B4BBA-7C51-577D-A750-C4ABB2FE256D}"/>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9" name="Bisel 128">
            <a:hlinkClick r:id="rId8" action="ppaction://hlinksldjump"/>
            <a:extLst>
              <a:ext uri="{FF2B5EF4-FFF2-40B4-BE49-F238E27FC236}">
                <a16:creationId xmlns:a16="http://schemas.microsoft.com/office/drawing/2014/main" id="{08F397C4-EB85-5C4A-3B99-64A8DE461CFA}"/>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10" name="Bisel 129">
            <a:hlinkClick r:id="rId9" action="ppaction://hlinksldjump"/>
            <a:extLst>
              <a:ext uri="{FF2B5EF4-FFF2-40B4-BE49-F238E27FC236}">
                <a16:creationId xmlns:a16="http://schemas.microsoft.com/office/drawing/2014/main" id="{5F46BA2A-2E65-8102-8A00-CA993873E4EA}"/>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11" name="Bisel 130">
            <a:hlinkClick r:id="rId10" action="ppaction://hlinksldjump"/>
            <a:extLst>
              <a:ext uri="{FF2B5EF4-FFF2-40B4-BE49-F238E27FC236}">
                <a16:creationId xmlns:a16="http://schemas.microsoft.com/office/drawing/2014/main" id="{F89973DF-8396-2D2B-3045-75292CC71D8C}"/>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12" name="Bisel 131">
            <a:hlinkClick r:id="rId11" action="ppaction://hlinksldjump"/>
            <a:extLst>
              <a:ext uri="{FF2B5EF4-FFF2-40B4-BE49-F238E27FC236}">
                <a16:creationId xmlns:a16="http://schemas.microsoft.com/office/drawing/2014/main" id="{6169A62E-62A8-8CD8-2693-A78BB0C7D1F2}"/>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13" name="Bisel 132">
            <a:hlinkClick r:id="rId12" action="ppaction://hlinksldjump"/>
            <a:extLst>
              <a:ext uri="{FF2B5EF4-FFF2-40B4-BE49-F238E27FC236}">
                <a16:creationId xmlns:a16="http://schemas.microsoft.com/office/drawing/2014/main" id="{6BA15409-F76D-5BF8-C99D-4763CFFF03C5}"/>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14" name="Bisel 133">
            <a:hlinkClick r:id="rId13" action="ppaction://hlinksldjump"/>
            <a:extLst>
              <a:ext uri="{FF2B5EF4-FFF2-40B4-BE49-F238E27FC236}">
                <a16:creationId xmlns:a16="http://schemas.microsoft.com/office/drawing/2014/main" id="{66A230AF-31A9-4BC6-CE48-9018BC0903EE}"/>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5" name="Rectángulo redondeado 34">
            <a:extLst>
              <a:ext uri="{FF2B5EF4-FFF2-40B4-BE49-F238E27FC236}">
                <a16:creationId xmlns:a16="http://schemas.microsoft.com/office/drawing/2014/main" id="{48C1CDF5-A572-F72F-ADF0-939738243D70}"/>
              </a:ext>
            </a:extLst>
          </p:cNvPr>
          <p:cNvSpPr/>
          <p:nvPr/>
        </p:nvSpPr>
        <p:spPr>
          <a:xfrm>
            <a:off x="1315864" y="4288715"/>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Comienzo</a:t>
            </a:r>
          </a:p>
        </p:txBody>
      </p:sp>
      <p:sp>
        <p:nvSpPr>
          <p:cNvPr id="36" name="Elipse 35">
            <a:hlinkClick r:id="rId14" action="ppaction://hlinksldjump"/>
            <a:extLst>
              <a:ext uri="{FF2B5EF4-FFF2-40B4-BE49-F238E27FC236}">
                <a16:creationId xmlns:a16="http://schemas.microsoft.com/office/drawing/2014/main" id="{98CBD9C3-6A69-4F43-418D-14A88476559D}"/>
              </a:ext>
            </a:extLst>
          </p:cNvPr>
          <p:cNvSpPr/>
          <p:nvPr/>
        </p:nvSpPr>
        <p:spPr>
          <a:xfrm>
            <a:off x="1842354" y="4316757"/>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7" name="Freeform 5">
            <a:hlinkClick r:id="" action="ppaction://noaction"/>
            <a:extLst>
              <a:ext uri="{FF2B5EF4-FFF2-40B4-BE49-F238E27FC236}">
                <a16:creationId xmlns:a16="http://schemas.microsoft.com/office/drawing/2014/main" id="{15917575-8DAA-E284-EC2E-837962131B07}"/>
              </a:ext>
            </a:extLst>
          </p:cNvPr>
          <p:cNvSpPr>
            <a:spLocks/>
          </p:cNvSpPr>
          <p:nvPr/>
        </p:nvSpPr>
        <p:spPr bwMode="auto">
          <a:xfrm rot="10800000">
            <a:off x="1873837" y="4351651"/>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4" name="Rectangle 20">
            <a:extLst>
              <a:ext uri="{FF2B5EF4-FFF2-40B4-BE49-F238E27FC236}">
                <a16:creationId xmlns:a16="http://schemas.microsoft.com/office/drawing/2014/main" id="{EB71B6C4-078D-1B50-7EA7-86C6F61E05F2}"/>
              </a:ext>
            </a:extLst>
          </p:cNvPr>
          <p:cNvSpPr>
            <a:spLocks noChangeArrowheads="1"/>
          </p:cNvSpPr>
          <p:nvPr/>
        </p:nvSpPr>
        <p:spPr bwMode="auto">
          <a:xfrm>
            <a:off x="456718" y="2205346"/>
            <a:ext cx="316545" cy="143308"/>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69" name="CuadroTexto 68">
            <a:extLst>
              <a:ext uri="{FF2B5EF4-FFF2-40B4-BE49-F238E27FC236}">
                <a16:creationId xmlns:a16="http://schemas.microsoft.com/office/drawing/2014/main" id="{F69FC666-9DA9-BC2A-7B6F-FE71B7EE7AF3}"/>
              </a:ext>
            </a:extLst>
          </p:cNvPr>
          <p:cNvSpPr txBox="1"/>
          <p:nvPr/>
        </p:nvSpPr>
        <p:spPr>
          <a:xfrm>
            <a:off x="769162" y="1780503"/>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7</a:t>
            </a:r>
          </a:p>
        </p:txBody>
      </p:sp>
      <p:sp>
        <p:nvSpPr>
          <p:cNvPr id="17" name="CuadroTexto 16">
            <a:extLst>
              <a:ext uri="{FF2B5EF4-FFF2-40B4-BE49-F238E27FC236}">
                <a16:creationId xmlns:a16="http://schemas.microsoft.com/office/drawing/2014/main" id="{B52A7930-4602-199C-2D94-F67C8E1D603E}"/>
              </a:ext>
            </a:extLst>
          </p:cNvPr>
          <p:cNvSpPr txBox="1"/>
          <p:nvPr/>
        </p:nvSpPr>
        <p:spPr>
          <a:xfrm>
            <a:off x="283320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4</a:t>
            </a:r>
          </a:p>
        </p:txBody>
      </p:sp>
      <p:sp>
        <p:nvSpPr>
          <p:cNvPr id="23" name="CuadroTexto 22">
            <a:extLst>
              <a:ext uri="{FF2B5EF4-FFF2-40B4-BE49-F238E27FC236}">
                <a16:creationId xmlns:a16="http://schemas.microsoft.com/office/drawing/2014/main" id="{C6E7612F-CF65-E5A0-CBF0-1B90568A4794}"/>
              </a:ext>
            </a:extLst>
          </p:cNvPr>
          <p:cNvSpPr txBox="1"/>
          <p:nvPr/>
        </p:nvSpPr>
        <p:spPr>
          <a:xfrm>
            <a:off x="3341657" y="17749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25" name="CuadroTexto 24">
            <a:extLst>
              <a:ext uri="{FF2B5EF4-FFF2-40B4-BE49-F238E27FC236}">
                <a16:creationId xmlns:a16="http://schemas.microsoft.com/office/drawing/2014/main" id="{AC7D8128-0E08-765A-3E98-08498BE99E69}"/>
              </a:ext>
            </a:extLst>
          </p:cNvPr>
          <p:cNvSpPr txBox="1"/>
          <p:nvPr/>
        </p:nvSpPr>
        <p:spPr>
          <a:xfrm>
            <a:off x="2833202" y="17749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26" name="CuadroTexto 25">
            <a:extLst>
              <a:ext uri="{FF2B5EF4-FFF2-40B4-BE49-F238E27FC236}">
                <a16:creationId xmlns:a16="http://schemas.microsoft.com/office/drawing/2014/main" id="{5051F04A-D7AE-8DD1-F083-F38E7E8CD5FD}"/>
              </a:ext>
            </a:extLst>
          </p:cNvPr>
          <p:cNvSpPr txBox="1"/>
          <p:nvPr/>
        </p:nvSpPr>
        <p:spPr>
          <a:xfrm>
            <a:off x="3341657" y="22095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19</a:t>
            </a:r>
          </a:p>
        </p:txBody>
      </p:sp>
      <p:sp>
        <p:nvSpPr>
          <p:cNvPr id="27" name="CuadroTexto 26">
            <a:extLst>
              <a:ext uri="{FF2B5EF4-FFF2-40B4-BE49-F238E27FC236}">
                <a16:creationId xmlns:a16="http://schemas.microsoft.com/office/drawing/2014/main" id="{D40F5821-7B6A-08BA-54CD-8566C89A4FA3}"/>
              </a:ext>
            </a:extLst>
          </p:cNvPr>
          <p:cNvSpPr txBox="1"/>
          <p:nvPr/>
        </p:nvSpPr>
        <p:spPr>
          <a:xfrm>
            <a:off x="2833202" y="22095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18</a:t>
            </a:r>
          </a:p>
        </p:txBody>
      </p:sp>
      <p:sp>
        <p:nvSpPr>
          <p:cNvPr id="29" name="CuadroTexto 28">
            <a:extLst>
              <a:ext uri="{FF2B5EF4-FFF2-40B4-BE49-F238E27FC236}">
                <a16:creationId xmlns:a16="http://schemas.microsoft.com/office/drawing/2014/main" id="{EF5DF932-EB8B-8465-E073-3087912C63C3}"/>
              </a:ext>
            </a:extLst>
          </p:cNvPr>
          <p:cNvSpPr txBox="1"/>
          <p:nvPr/>
        </p:nvSpPr>
        <p:spPr>
          <a:xfrm>
            <a:off x="3341657" y="263604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30" name="CuadroTexto 29">
            <a:extLst>
              <a:ext uri="{FF2B5EF4-FFF2-40B4-BE49-F238E27FC236}">
                <a16:creationId xmlns:a16="http://schemas.microsoft.com/office/drawing/2014/main" id="{998471F6-0F63-E181-7661-104BBC33C303}"/>
              </a:ext>
            </a:extLst>
          </p:cNvPr>
          <p:cNvSpPr txBox="1"/>
          <p:nvPr/>
        </p:nvSpPr>
        <p:spPr>
          <a:xfrm>
            <a:off x="2833202" y="263604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55" name="CuadroTexto 54">
            <a:extLst>
              <a:ext uri="{FF2B5EF4-FFF2-40B4-BE49-F238E27FC236}">
                <a16:creationId xmlns:a16="http://schemas.microsoft.com/office/drawing/2014/main" id="{9BC6B621-6B52-54CA-9BC9-3D0817C8755C}"/>
              </a:ext>
            </a:extLst>
          </p:cNvPr>
          <p:cNvSpPr txBox="1"/>
          <p:nvPr/>
        </p:nvSpPr>
        <p:spPr>
          <a:xfrm>
            <a:off x="2308344"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a:t>
            </a:r>
          </a:p>
        </p:txBody>
      </p:sp>
      <p:sp>
        <p:nvSpPr>
          <p:cNvPr id="63" name="CuadroTexto 62">
            <a:extLst>
              <a:ext uri="{FF2B5EF4-FFF2-40B4-BE49-F238E27FC236}">
                <a16:creationId xmlns:a16="http://schemas.microsoft.com/office/drawing/2014/main" id="{947A7FB4-E546-B8B1-16B9-2B09112DCCA9}"/>
              </a:ext>
            </a:extLst>
          </p:cNvPr>
          <p:cNvSpPr txBox="1"/>
          <p:nvPr/>
        </p:nvSpPr>
        <p:spPr>
          <a:xfrm>
            <a:off x="1799889"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a:t>
            </a:r>
          </a:p>
        </p:txBody>
      </p:sp>
      <p:sp>
        <p:nvSpPr>
          <p:cNvPr id="64" name="CuadroTexto 63">
            <a:extLst>
              <a:ext uri="{FF2B5EF4-FFF2-40B4-BE49-F238E27FC236}">
                <a16:creationId xmlns:a16="http://schemas.microsoft.com/office/drawing/2014/main" id="{0E43A2CA-DFDC-AA06-1112-04BFB6E79FB6}"/>
              </a:ext>
            </a:extLst>
          </p:cNvPr>
          <p:cNvSpPr txBox="1"/>
          <p:nvPr/>
        </p:nvSpPr>
        <p:spPr>
          <a:xfrm>
            <a:off x="1287333"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a:t>
            </a:r>
          </a:p>
        </p:txBody>
      </p:sp>
      <p:sp>
        <p:nvSpPr>
          <p:cNvPr id="66" name="CuadroTexto 65">
            <a:extLst>
              <a:ext uri="{FF2B5EF4-FFF2-40B4-BE49-F238E27FC236}">
                <a16:creationId xmlns:a16="http://schemas.microsoft.com/office/drawing/2014/main" id="{9EDA6B32-C336-B72C-8658-A2909842894D}"/>
              </a:ext>
            </a:extLst>
          </p:cNvPr>
          <p:cNvSpPr txBox="1"/>
          <p:nvPr/>
        </p:nvSpPr>
        <p:spPr>
          <a:xfrm>
            <a:off x="1279131" y="17790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8</a:t>
            </a:r>
          </a:p>
        </p:txBody>
      </p:sp>
      <p:sp>
        <p:nvSpPr>
          <p:cNvPr id="68" name="CuadroTexto 67">
            <a:extLst>
              <a:ext uri="{FF2B5EF4-FFF2-40B4-BE49-F238E27FC236}">
                <a16:creationId xmlns:a16="http://schemas.microsoft.com/office/drawing/2014/main" id="{0B64A16C-816A-46C4-6784-4D8FF299FE74}"/>
              </a:ext>
            </a:extLst>
          </p:cNvPr>
          <p:cNvSpPr txBox="1"/>
          <p:nvPr/>
        </p:nvSpPr>
        <p:spPr>
          <a:xfrm>
            <a:off x="258120" y="17790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75" name="CuadroTexto 74">
            <a:extLst>
              <a:ext uri="{FF2B5EF4-FFF2-40B4-BE49-F238E27FC236}">
                <a16:creationId xmlns:a16="http://schemas.microsoft.com/office/drawing/2014/main" id="{75429599-BA8F-EEF7-BBA1-ABD45BA43642}"/>
              </a:ext>
            </a:extLst>
          </p:cNvPr>
          <p:cNvSpPr txBox="1"/>
          <p:nvPr/>
        </p:nvSpPr>
        <p:spPr>
          <a:xfrm>
            <a:off x="2308343" y="17790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10</a:t>
            </a:r>
          </a:p>
        </p:txBody>
      </p:sp>
      <p:sp>
        <p:nvSpPr>
          <p:cNvPr id="76" name="CuadroTexto 75">
            <a:extLst>
              <a:ext uri="{FF2B5EF4-FFF2-40B4-BE49-F238E27FC236}">
                <a16:creationId xmlns:a16="http://schemas.microsoft.com/office/drawing/2014/main" id="{858C9F09-3F76-31B1-CE1D-CC85ECC948F4}"/>
              </a:ext>
            </a:extLst>
          </p:cNvPr>
          <p:cNvSpPr txBox="1"/>
          <p:nvPr/>
        </p:nvSpPr>
        <p:spPr>
          <a:xfrm>
            <a:off x="1799888" y="17790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9</a:t>
            </a:r>
          </a:p>
        </p:txBody>
      </p:sp>
      <p:sp>
        <p:nvSpPr>
          <p:cNvPr id="77" name="CuadroTexto 76">
            <a:extLst>
              <a:ext uri="{FF2B5EF4-FFF2-40B4-BE49-F238E27FC236}">
                <a16:creationId xmlns:a16="http://schemas.microsoft.com/office/drawing/2014/main" id="{52C9D4E5-EFC0-1B30-AEC0-4D404B624D5F}"/>
              </a:ext>
            </a:extLst>
          </p:cNvPr>
          <p:cNvSpPr txBox="1"/>
          <p:nvPr/>
        </p:nvSpPr>
        <p:spPr>
          <a:xfrm>
            <a:off x="1279131" y="220139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15</a:t>
            </a:r>
          </a:p>
        </p:txBody>
      </p:sp>
      <p:sp>
        <p:nvSpPr>
          <p:cNvPr id="83" name="CuadroTexto 82">
            <a:extLst>
              <a:ext uri="{FF2B5EF4-FFF2-40B4-BE49-F238E27FC236}">
                <a16:creationId xmlns:a16="http://schemas.microsoft.com/office/drawing/2014/main" id="{1FAA0AAB-088F-B3F4-0E49-2BF30D710617}"/>
              </a:ext>
            </a:extLst>
          </p:cNvPr>
          <p:cNvSpPr txBox="1"/>
          <p:nvPr/>
        </p:nvSpPr>
        <p:spPr>
          <a:xfrm>
            <a:off x="770676" y="263604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21</a:t>
            </a:r>
          </a:p>
        </p:txBody>
      </p:sp>
      <p:sp>
        <p:nvSpPr>
          <p:cNvPr id="85" name="CuadroTexto 84">
            <a:extLst>
              <a:ext uri="{FF2B5EF4-FFF2-40B4-BE49-F238E27FC236}">
                <a16:creationId xmlns:a16="http://schemas.microsoft.com/office/drawing/2014/main" id="{CEDC28D5-9A89-7B8E-8964-4769DFEEC471}"/>
              </a:ext>
            </a:extLst>
          </p:cNvPr>
          <p:cNvSpPr txBox="1"/>
          <p:nvPr/>
        </p:nvSpPr>
        <p:spPr>
          <a:xfrm>
            <a:off x="258120" y="263604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20</a:t>
            </a:r>
          </a:p>
        </p:txBody>
      </p:sp>
      <p:sp>
        <p:nvSpPr>
          <p:cNvPr id="86" name="CuadroTexto 85">
            <a:extLst>
              <a:ext uri="{FF2B5EF4-FFF2-40B4-BE49-F238E27FC236}">
                <a16:creationId xmlns:a16="http://schemas.microsoft.com/office/drawing/2014/main" id="{00EAC3C9-1E84-EA86-A036-DD923013E554}"/>
              </a:ext>
            </a:extLst>
          </p:cNvPr>
          <p:cNvSpPr txBox="1"/>
          <p:nvPr/>
        </p:nvSpPr>
        <p:spPr>
          <a:xfrm>
            <a:off x="2308343" y="263604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24</a:t>
            </a:r>
          </a:p>
        </p:txBody>
      </p:sp>
      <p:sp>
        <p:nvSpPr>
          <p:cNvPr id="88" name="Rectangle 20">
            <a:extLst>
              <a:ext uri="{FF2B5EF4-FFF2-40B4-BE49-F238E27FC236}">
                <a16:creationId xmlns:a16="http://schemas.microsoft.com/office/drawing/2014/main" id="{0B5945A5-6BF3-BE35-C420-62CA19B8C5D4}"/>
              </a:ext>
            </a:extLst>
          </p:cNvPr>
          <p:cNvSpPr>
            <a:spLocks noChangeArrowheads="1"/>
          </p:cNvSpPr>
          <p:nvPr/>
        </p:nvSpPr>
        <p:spPr bwMode="auto">
          <a:xfrm>
            <a:off x="966805" y="1989503"/>
            <a:ext cx="315669" cy="21237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89" name="Rectangle 20">
            <a:extLst>
              <a:ext uri="{FF2B5EF4-FFF2-40B4-BE49-F238E27FC236}">
                <a16:creationId xmlns:a16="http://schemas.microsoft.com/office/drawing/2014/main" id="{A3CC883A-4418-F39C-D7CE-0DF16AE5E0DC}"/>
              </a:ext>
            </a:extLst>
          </p:cNvPr>
          <p:cNvSpPr>
            <a:spLocks noChangeArrowheads="1"/>
          </p:cNvSpPr>
          <p:nvPr/>
        </p:nvSpPr>
        <p:spPr bwMode="auto">
          <a:xfrm>
            <a:off x="966806" y="1777379"/>
            <a:ext cx="315669" cy="21237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90" name="CuadroTexto 89">
            <a:extLst>
              <a:ext uri="{FF2B5EF4-FFF2-40B4-BE49-F238E27FC236}">
                <a16:creationId xmlns:a16="http://schemas.microsoft.com/office/drawing/2014/main" id="{5F159D82-B2CF-7924-5F37-42996CEEDBA9}"/>
              </a:ext>
            </a:extLst>
          </p:cNvPr>
          <p:cNvSpPr txBox="1"/>
          <p:nvPr/>
        </p:nvSpPr>
        <p:spPr>
          <a:xfrm>
            <a:off x="261162" y="2207710"/>
            <a:ext cx="197644" cy="42659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91" name="Rectangle 20">
            <a:extLst>
              <a:ext uri="{FF2B5EF4-FFF2-40B4-BE49-F238E27FC236}">
                <a16:creationId xmlns:a16="http://schemas.microsoft.com/office/drawing/2014/main" id="{FCF17C59-0AFA-D354-0965-405359C411C3}"/>
              </a:ext>
            </a:extLst>
          </p:cNvPr>
          <p:cNvSpPr>
            <a:spLocks noChangeArrowheads="1"/>
          </p:cNvSpPr>
          <p:nvPr/>
        </p:nvSpPr>
        <p:spPr bwMode="auto">
          <a:xfrm>
            <a:off x="460360" y="2348059"/>
            <a:ext cx="311615" cy="141690"/>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92" name="Rectangle 20">
            <a:extLst>
              <a:ext uri="{FF2B5EF4-FFF2-40B4-BE49-F238E27FC236}">
                <a16:creationId xmlns:a16="http://schemas.microsoft.com/office/drawing/2014/main" id="{2304D024-4861-ADAE-295A-F017D761E6B4}"/>
              </a:ext>
            </a:extLst>
          </p:cNvPr>
          <p:cNvSpPr>
            <a:spLocks noChangeArrowheads="1"/>
          </p:cNvSpPr>
          <p:nvPr/>
        </p:nvSpPr>
        <p:spPr bwMode="auto">
          <a:xfrm>
            <a:off x="458463" y="2489750"/>
            <a:ext cx="309099" cy="141690"/>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93" name="CuadroTexto 92">
            <a:extLst>
              <a:ext uri="{FF2B5EF4-FFF2-40B4-BE49-F238E27FC236}">
                <a16:creationId xmlns:a16="http://schemas.microsoft.com/office/drawing/2014/main" id="{2C775BA0-0F19-85A6-247E-B15CC22D0771}"/>
              </a:ext>
            </a:extLst>
          </p:cNvPr>
          <p:cNvSpPr txBox="1"/>
          <p:nvPr/>
        </p:nvSpPr>
        <p:spPr>
          <a:xfrm>
            <a:off x="769162" y="2202779"/>
            <a:ext cx="197644" cy="43152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14</a:t>
            </a:r>
          </a:p>
        </p:txBody>
      </p:sp>
      <p:sp>
        <p:nvSpPr>
          <p:cNvPr id="94" name="Rectangle 20">
            <a:extLst>
              <a:ext uri="{FF2B5EF4-FFF2-40B4-BE49-F238E27FC236}">
                <a16:creationId xmlns:a16="http://schemas.microsoft.com/office/drawing/2014/main" id="{15E8D72F-52A8-1229-0896-4541BD243DFF}"/>
              </a:ext>
            </a:extLst>
          </p:cNvPr>
          <p:cNvSpPr>
            <a:spLocks noChangeArrowheads="1"/>
          </p:cNvSpPr>
          <p:nvPr/>
        </p:nvSpPr>
        <p:spPr bwMode="auto">
          <a:xfrm>
            <a:off x="964675" y="2413997"/>
            <a:ext cx="319694" cy="215932"/>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95" name="Rectangle 20">
            <a:extLst>
              <a:ext uri="{FF2B5EF4-FFF2-40B4-BE49-F238E27FC236}">
                <a16:creationId xmlns:a16="http://schemas.microsoft.com/office/drawing/2014/main" id="{7FA933B4-1576-63BE-97BB-F92A66210FF3}"/>
              </a:ext>
            </a:extLst>
          </p:cNvPr>
          <p:cNvSpPr>
            <a:spLocks noChangeArrowheads="1"/>
          </p:cNvSpPr>
          <p:nvPr/>
        </p:nvSpPr>
        <p:spPr bwMode="auto">
          <a:xfrm>
            <a:off x="967190" y="2201873"/>
            <a:ext cx="317115" cy="20900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96" name="CuadroTexto 95">
            <a:extLst>
              <a:ext uri="{FF2B5EF4-FFF2-40B4-BE49-F238E27FC236}">
                <a16:creationId xmlns:a16="http://schemas.microsoft.com/office/drawing/2014/main" id="{4136910C-540C-66DA-1EFB-A4083B2A3E38}"/>
              </a:ext>
            </a:extLst>
          </p:cNvPr>
          <p:cNvSpPr txBox="1"/>
          <p:nvPr/>
        </p:nvSpPr>
        <p:spPr>
          <a:xfrm>
            <a:off x="1797862" y="2202779"/>
            <a:ext cx="197644" cy="43152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97" name="Rectangle 20">
            <a:extLst>
              <a:ext uri="{FF2B5EF4-FFF2-40B4-BE49-F238E27FC236}">
                <a16:creationId xmlns:a16="http://schemas.microsoft.com/office/drawing/2014/main" id="{990CA5D7-324D-C98B-D7F2-69649A92F61D}"/>
              </a:ext>
            </a:extLst>
          </p:cNvPr>
          <p:cNvSpPr>
            <a:spLocks noChangeArrowheads="1"/>
          </p:cNvSpPr>
          <p:nvPr/>
        </p:nvSpPr>
        <p:spPr bwMode="auto">
          <a:xfrm>
            <a:off x="1994887" y="2206986"/>
            <a:ext cx="323194" cy="422943"/>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99" name="Rectangle 20">
            <a:extLst>
              <a:ext uri="{FF2B5EF4-FFF2-40B4-BE49-F238E27FC236}">
                <a16:creationId xmlns:a16="http://schemas.microsoft.com/office/drawing/2014/main" id="{EE9E4860-1FF4-AA0C-1209-5AE29FA0600A}"/>
              </a:ext>
            </a:extLst>
          </p:cNvPr>
          <p:cNvSpPr>
            <a:spLocks noChangeArrowheads="1"/>
          </p:cNvSpPr>
          <p:nvPr/>
        </p:nvSpPr>
        <p:spPr bwMode="auto">
          <a:xfrm>
            <a:off x="1479227" y="2902430"/>
            <a:ext cx="318529" cy="157084"/>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100" name="Rectangle 20">
            <a:extLst>
              <a:ext uri="{FF2B5EF4-FFF2-40B4-BE49-F238E27FC236}">
                <a16:creationId xmlns:a16="http://schemas.microsoft.com/office/drawing/2014/main" id="{DA503469-9FFF-A6A9-1EBD-927A9AF95DDB}"/>
              </a:ext>
            </a:extLst>
          </p:cNvPr>
          <p:cNvSpPr>
            <a:spLocks noChangeArrowheads="1"/>
          </p:cNvSpPr>
          <p:nvPr/>
        </p:nvSpPr>
        <p:spPr bwMode="auto">
          <a:xfrm>
            <a:off x="1479227" y="2765402"/>
            <a:ext cx="318529" cy="139749"/>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101" name="Rectangle 20">
            <a:extLst>
              <a:ext uri="{FF2B5EF4-FFF2-40B4-BE49-F238E27FC236}">
                <a16:creationId xmlns:a16="http://schemas.microsoft.com/office/drawing/2014/main" id="{8E9D73B6-4A45-EAF1-C444-6D5054C9CDB0}"/>
              </a:ext>
            </a:extLst>
          </p:cNvPr>
          <p:cNvSpPr>
            <a:spLocks noChangeArrowheads="1"/>
          </p:cNvSpPr>
          <p:nvPr/>
        </p:nvSpPr>
        <p:spPr bwMode="auto">
          <a:xfrm>
            <a:off x="1480364" y="2631134"/>
            <a:ext cx="318529" cy="151541"/>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102" name="CuadroTexto 101">
            <a:extLst>
              <a:ext uri="{FF2B5EF4-FFF2-40B4-BE49-F238E27FC236}">
                <a16:creationId xmlns:a16="http://schemas.microsoft.com/office/drawing/2014/main" id="{2826A492-AD2A-E34D-2AFA-3BC8B8683C37}"/>
              </a:ext>
            </a:extLst>
          </p:cNvPr>
          <p:cNvSpPr txBox="1"/>
          <p:nvPr/>
        </p:nvSpPr>
        <p:spPr>
          <a:xfrm>
            <a:off x="1286206" y="2631095"/>
            <a:ext cx="191250"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103" name="CuadroTexto 102">
            <a:extLst>
              <a:ext uri="{FF2B5EF4-FFF2-40B4-BE49-F238E27FC236}">
                <a16:creationId xmlns:a16="http://schemas.microsoft.com/office/drawing/2014/main" id="{C77D5763-6696-49A7-1A3A-8D9D9F1B591C}"/>
              </a:ext>
            </a:extLst>
          </p:cNvPr>
          <p:cNvSpPr txBox="1"/>
          <p:nvPr/>
        </p:nvSpPr>
        <p:spPr>
          <a:xfrm>
            <a:off x="1797381" y="2631095"/>
            <a:ext cx="200400"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104" name="Rectangle 20">
            <a:extLst>
              <a:ext uri="{FF2B5EF4-FFF2-40B4-BE49-F238E27FC236}">
                <a16:creationId xmlns:a16="http://schemas.microsoft.com/office/drawing/2014/main" id="{A89AE480-0E37-4828-01BF-8493EDA1BA2A}"/>
              </a:ext>
            </a:extLst>
          </p:cNvPr>
          <p:cNvSpPr>
            <a:spLocks noChangeArrowheads="1"/>
          </p:cNvSpPr>
          <p:nvPr/>
        </p:nvSpPr>
        <p:spPr bwMode="auto">
          <a:xfrm>
            <a:off x="1994095" y="2633821"/>
            <a:ext cx="318529" cy="157084"/>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105" name="Rectangle 20">
            <a:extLst>
              <a:ext uri="{FF2B5EF4-FFF2-40B4-BE49-F238E27FC236}">
                <a16:creationId xmlns:a16="http://schemas.microsoft.com/office/drawing/2014/main" id="{8A7899F5-EA6D-FEF1-DC2C-6B61A20BE254}"/>
              </a:ext>
            </a:extLst>
          </p:cNvPr>
          <p:cNvSpPr>
            <a:spLocks noChangeArrowheads="1"/>
          </p:cNvSpPr>
          <p:nvPr/>
        </p:nvSpPr>
        <p:spPr bwMode="auto">
          <a:xfrm>
            <a:off x="1994095" y="2767171"/>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106" name="Rectangle 20">
            <a:extLst>
              <a:ext uri="{FF2B5EF4-FFF2-40B4-BE49-F238E27FC236}">
                <a16:creationId xmlns:a16="http://schemas.microsoft.com/office/drawing/2014/main" id="{2E22E73E-6096-4598-8BC4-A2FDF75D867D}"/>
              </a:ext>
            </a:extLst>
          </p:cNvPr>
          <p:cNvSpPr>
            <a:spLocks noChangeArrowheads="1"/>
          </p:cNvSpPr>
          <p:nvPr/>
        </p:nvSpPr>
        <p:spPr bwMode="auto">
          <a:xfrm>
            <a:off x="1994095" y="2922033"/>
            <a:ext cx="318529" cy="135572"/>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107" name="CuadroTexto 106">
            <a:extLst>
              <a:ext uri="{FF2B5EF4-FFF2-40B4-BE49-F238E27FC236}">
                <a16:creationId xmlns:a16="http://schemas.microsoft.com/office/drawing/2014/main" id="{5BDD6984-652F-5ED6-9A16-F272A799FD09}"/>
              </a:ext>
            </a:extLst>
          </p:cNvPr>
          <p:cNvSpPr txBox="1"/>
          <p:nvPr/>
        </p:nvSpPr>
        <p:spPr>
          <a:xfrm>
            <a:off x="258120" y="305831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27</a:t>
            </a:r>
          </a:p>
        </p:txBody>
      </p:sp>
      <p:sp>
        <p:nvSpPr>
          <p:cNvPr id="108" name="CuadroTexto 107">
            <a:extLst>
              <a:ext uri="{FF2B5EF4-FFF2-40B4-BE49-F238E27FC236}">
                <a16:creationId xmlns:a16="http://schemas.microsoft.com/office/drawing/2014/main" id="{03310A85-0FFF-391E-E27B-6AC560C03E0C}"/>
              </a:ext>
            </a:extLst>
          </p:cNvPr>
          <p:cNvSpPr txBox="1"/>
          <p:nvPr/>
        </p:nvSpPr>
        <p:spPr>
          <a:xfrm>
            <a:off x="769162" y="305870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112" name="Rectangle 20">
            <a:extLst>
              <a:ext uri="{FF2B5EF4-FFF2-40B4-BE49-F238E27FC236}">
                <a16:creationId xmlns:a16="http://schemas.microsoft.com/office/drawing/2014/main" id="{61881839-23A5-7F6F-9105-B6397F498585}"/>
              </a:ext>
            </a:extLst>
          </p:cNvPr>
          <p:cNvSpPr>
            <a:spLocks noChangeArrowheads="1"/>
          </p:cNvSpPr>
          <p:nvPr/>
        </p:nvSpPr>
        <p:spPr bwMode="auto">
          <a:xfrm>
            <a:off x="966206" y="3063955"/>
            <a:ext cx="318529" cy="15708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113" name="Rectangle 20">
            <a:extLst>
              <a:ext uri="{FF2B5EF4-FFF2-40B4-BE49-F238E27FC236}">
                <a16:creationId xmlns:a16="http://schemas.microsoft.com/office/drawing/2014/main" id="{8072C94A-20F5-0BB2-2646-84E5053D73B1}"/>
              </a:ext>
            </a:extLst>
          </p:cNvPr>
          <p:cNvSpPr>
            <a:spLocks noChangeArrowheads="1"/>
          </p:cNvSpPr>
          <p:nvPr/>
        </p:nvSpPr>
        <p:spPr bwMode="auto">
          <a:xfrm>
            <a:off x="966206" y="3197305"/>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114" name="Rectangle 20">
            <a:extLst>
              <a:ext uri="{FF2B5EF4-FFF2-40B4-BE49-F238E27FC236}">
                <a16:creationId xmlns:a16="http://schemas.microsoft.com/office/drawing/2014/main" id="{3CB13EB7-0C98-15D0-387F-5CA330A03B8F}"/>
              </a:ext>
            </a:extLst>
          </p:cNvPr>
          <p:cNvSpPr>
            <a:spLocks noChangeArrowheads="1"/>
          </p:cNvSpPr>
          <p:nvPr/>
        </p:nvSpPr>
        <p:spPr bwMode="auto">
          <a:xfrm>
            <a:off x="966206" y="3330655"/>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FEB-24</a:t>
            </a:r>
          </a:p>
        </p:txBody>
      </p:sp>
      <p:sp>
        <p:nvSpPr>
          <p:cNvPr id="115" name="CuadroTexto 114">
            <a:extLst>
              <a:ext uri="{FF2B5EF4-FFF2-40B4-BE49-F238E27FC236}">
                <a16:creationId xmlns:a16="http://schemas.microsoft.com/office/drawing/2014/main" id="{7CD038BF-85B8-33C6-3E69-CC46DCBC9D1A}"/>
              </a:ext>
            </a:extLst>
          </p:cNvPr>
          <p:cNvSpPr txBox="1"/>
          <p:nvPr/>
        </p:nvSpPr>
        <p:spPr>
          <a:xfrm>
            <a:off x="1279131" y="30617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29</a:t>
            </a:r>
          </a:p>
        </p:txBody>
      </p:sp>
      <p:sp>
        <p:nvSpPr>
          <p:cNvPr id="119" name="CuadroTexto 118">
            <a:extLst>
              <a:ext uri="{FF2B5EF4-FFF2-40B4-BE49-F238E27FC236}">
                <a16:creationId xmlns:a16="http://schemas.microsoft.com/office/drawing/2014/main" id="{585C3C75-749D-B16F-9EB6-C7476FD858E1}"/>
              </a:ext>
            </a:extLst>
          </p:cNvPr>
          <p:cNvSpPr txBox="1"/>
          <p:nvPr/>
        </p:nvSpPr>
        <p:spPr>
          <a:xfrm>
            <a:off x="2308343" y="30617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31</a:t>
            </a:r>
          </a:p>
        </p:txBody>
      </p:sp>
      <p:sp>
        <p:nvSpPr>
          <p:cNvPr id="120" name="CuadroTexto 119">
            <a:extLst>
              <a:ext uri="{FF2B5EF4-FFF2-40B4-BE49-F238E27FC236}">
                <a16:creationId xmlns:a16="http://schemas.microsoft.com/office/drawing/2014/main" id="{E906487B-1E16-2EE1-7D5B-6666E7346035}"/>
              </a:ext>
            </a:extLst>
          </p:cNvPr>
          <p:cNvSpPr txBox="1"/>
          <p:nvPr/>
        </p:nvSpPr>
        <p:spPr>
          <a:xfrm>
            <a:off x="1799888" y="30617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30</a:t>
            </a:r>
          </a:p>
        </p:txBody>
      </p:sp>
      <p:sp>
        <p:nvSpPr>
          <p:cNvPr id="2" name="CuadroTexto 1">
            <a:extLst>
              <a:ext uri="{FF2B5EF4-FFF2-40B4-BE49-F238E27FC236}">
                <a16:creationId xmlns:a16="http://schemas.microsoft.com/office/drawing/2014/main" id="{92BCE930-40F9-3D1B-CF64-BB86647E913A}"/>
              </a:ext>
            </a:extLst>
          </p:cNvPr>
          <p:cNvSpPr txBox="1"/>
          <p:nvPr/>
        </p:nvSpPr>
        <p:spPr>
          <a:xfrm>
            <a:off x="2318081" y="2200660"/>
            <a:ext cx="198575" cy="42963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15" name="Rectangle 20">
            <a:extLst>
              <a:ext uri="{FF2B5EF4-FFF2-40B4-BE49-F238E27FC236}">
                <a16:creationId xmlns:a16="http://schemas.microsoft.com/office/drawing/2014/main" id="{42F77AC2-C79F-300E-DD10-EE5174B198BF}"/>
              </a:ext>
            </a:extLst>
          </p:cNvPr>
          <p:cNvSpPr>
            <a:spLocks noChangeArrowheads="1"/>
          </p:cNvSpPr>
          <p:nvPr/>
        </p:nvSpPr>
        <p:spPr bwMode="auto">
          <a:xfrm>
            <a:off x="2516741" y="2201395"/>
            <a:ext cx="309796" cy="105547"/>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16" name="Rectangle 20">
            <a:extLst>
              <a:ext uri="{FF2B5EF4-FFF2-40B4-BE49-F238E27FC236}">
                <a16:creationId xmlns:a16="http://schemas.microsoft.com/office/drawing/2014/main" id="{FAF85BD9-06DA-DED2-1A07-4F04FB456F5F}"/>
              </a:ext>
            </a:extLst>
          </p:cNvPr>
          <p:cNvSpPr>
            <a:spLocks noChangeArrowheads="1"/>
          </p:cNvSpPr>
          <p:nvPr/>
        </p:nvSpPr>
        <p:spPr bwMode="auto">
          <a:xfrm>
            <a:off x="2516741" y="2306688"/>
            <a:ext cx="309796" cy="111639"/>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18" name="Rectangle 20">
            <a:extLst>
              <a:ext uri="{FF2B5EF4-FFF2-40B4-BE49-F238E27FC236}">
                <a16:creationId xmlns:a16="http://schemas.microsoft.com/office/drawing/2014/main" id="{A9AE52C1-0CBE-6722-F874-DD5E335D73EC}"/>
              </a:ext>
            </a:extLst>
          </p:cNvPr>
          <p:cNvSpPr>
            <a:spLocks noChangeArrowheads="1"/>
          </p:cNvSpPr>
          <p:nvPr/>
        </p:nvSpPr>
        <p:spPr bwMode="auto">
          <a:xfrm>
            <a:off x="2516741" y="2417636"/>
            <a:ext cx="309796" cy="10600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19" name="Rectangle 20">
            <a:extLst>
              <a:ext uri="{FF2B5EF4-FFF2-40B4-BE49-F238E27FC236}">
                <a16:creationId xmlns:a16="http://schemas.microsoft.com/office/drawing/2014/main" id="{9B53B5B8-7C75-C409-D299-1A26AB7DF19F}"/>
              </a:ext>
            </a:extLst>
          </p:cNvPr>
          <p:cNvSpPr>
            <a:spLocks noChangeArrowheads="1"/>
          </p:cNvSpPr>
          <p:nvPr/>
        </p:nvSpPr>
        <p:spPr bwMode="auto">
          <a:xfrm>
            <a:off x="2516741" y="2522411"/>
            <a:ext cx="309796" cy="106000"/>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Tree>
    <p:extLst>
      <p:ext uri="{BB962C8B-B14F-4D97-AF65-F5344CB8AC3E}">
        <p14:creationId xmlns:p14="http://schemas.microsoft.com/office/powerpoint/2010/main" val="910183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Febrero</a:t>
            </a:r>
          </a:p>
        </p:txBody>
      </p:sp>
      <p:sp>
        <p:nvSpPr>
          <p:cNvPr id="84" name="CuadroTexto 83">
            <a:extLst>
              <a:ext uri="{FF2B5EF4-FFF2-40B4-BE49-F238E27FC236}">
                <a16:creationId xmlns:a16="http://schemas.microsoft.com/office/drawing/2014/main" id="{660F3066-7B3D-4CB5-B0DB-D4B0F7440F15}"/>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136" name="CuadroTexto 135">
            <a:extLst>
              <a:ext uri="{FF2B5EF4-FFF2-40B4-BE49-F238E27FC236}">
                <a16:creationId xmlns:a16="http://schemas.microsoft.com/office/drawing/2014/main" id="{0B72E3FE-0818-499F-A356-FD6BB630D3BA}"/>
              </a:ext>
            </a:extLst>
          </p:cNvPr>
          <p:cNvSpPr txBox="1"/>
          <p:nvPr/>
        </p:nvSpPr>
        <p:spPr>
          <a:xfrm>
            <a:off x="3341657" y="263437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endParaRPr lang="es-ES" sz="1100" dirty="0">
              <a:solidFill>
                <a:schemeClr val="accent2"/>
              </a:solidFill>
              <a:latin typeface="Arial" panose="020B0604020202020204" pitchFamily="34" charset="0"/>
              <a:cs typeface="Arial" panose="020B0604020202020204" pitchFamily="34" charset="0"/>
            </a:endParaRPr>
          </a:p>
        </p:txBody>
      </p:sp>
      <p:sp>
        <p:nvSpPr>
          <p:cNvPr id="3" name="Bisel 1">
            <a:hlinkClick r:id="rId3" action="ppaction://hlinksldjump"/>
            <a:extLst>
              <a:ext uri="{FF2B5EF4-FFF2-40B4-BE49-F238E27FC236}">
                <a16:creationId xmlns:a16="http://schemas.microsoft.com/office/drawing/2014/main" id="{E81840AA-8B30-74DD-48F1-7D1436FF5486}"/>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4" name="Bisel 121">
            <a:hlinkClick r:id="" action="ppaction://noaction"/>
            <a:extLst>
              <a:ext uri="{FF2B5EF4-FFF2-40B4-BE49-F238E27FC236}">
                <a16:creationId xmlns:a16="http://schemas.microsoft.com/office/drawing/2014/main" id="{5813FC2F-3967-A990-A001-923C58620D02}"/>
              </a:ext>
            </a:extLst>
          </p:cNvPr>
          <p:cNvSpPr/>
          <p:nvPr/>
        </p:nvSpPr>
        <p:spPr>
          <a:xfrm>
            <a:off x="8271883" y="1126372"/>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FEB</a:t>
            </a:r>
          </a:p>
        </p:txBody>
      </p:sp>
      <p:sp>
        <p:nvSpPr>
          <p:cNvPr id="15" name="CuadroTexto 14">
            <a:extLst>
              <a:ext uri="{FF2B5EF4-FFF2-40B4-BE49-F238E27FC236}">
                <a16:creationId xmlns:a16="http://schemas.microsoft.com/office/drawing/2014/main" id="{A8826926-38B8-761F-23B6-43D5C6882ECC}"/>
              </a:ext>
            </a:extLst>
          </p:cNvPr>
          <p:cNvSpPr txBox="1"/>
          <p:nvPr/>
        </p:nvSpPr>
        <p:spPr>
          <a:xfrm>
            <a:off x="2835818"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4"/>
          <a:stretch>
            <a:fillRect/>
          </a:stretch>
        </p:blipFill>
        <p:spPr>
          <a:xfrm>
            <a:off x="4301331" y="2320925"/>
            <a:ext cx="38100" cy="38100"/>
          </a:xfrm>
          <a:prstGeom prst="rect">
            <a:avLst/>
          </a:prstGeom>
        </p:spPr>
      </p:pic>
      <p:sp>
        <p:nvSpPr>
          <p:cNvPr id="19" name="Freeform 10">
            <a:extLst>
              <a:ext uri="{FF2B5EF4-FFF2-40B4-BE49-F238E27FC236}">
                <a16:creationId xmlns:a16="http://schemas.microsoft.com/office/drawing/2014/main" id="{D591DD2D-EBDD-1185-0B9A-5F04F0594E6D}"/>
              </a:ext>
            </a:extLst>
          </p:cNvPr>
          <p:cNvSpPr>
            <a:spLocks/>
          </p:cNvSpPr>
          <p:nvPr/>
        </p:nvSpPr>
        <p:spPr bwMode="auto">
          <a:xfrm>
            <a:off x="3076511"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0" name="Rectángulo redondeado 19">
            <a:extLst>
              <a:ext uri="{FF2B5EF4-FFF2-40B4-BE49-F238E27FC236}">
                <a16:creationId xmlns:a16="http://schemas.microsoft.com/office/drawing/2014/main" id="{612F2C54-BC22-0D32-F1DF-F77C19CD08BC}"/>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2" name="Elipse 21">
            <a:hlinkClick r:id="rId5" action="ppaction://hlinksldjump"/>
            <a:extLst>
              <a:ext uri="{FF2B5EF4-FFF2-40B4-BE49-F238E27FC236}">
                <a16:creationId xmlns:a16="http://schemas.microsoft.com/office/drawing/2014/main" id="{E3ABD004-17B3-7F36-AC41-9D4635E7D14C}"/>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3" name="Freeform 5">
            <a:hlinkClick r:id="" action="ppaction://noaction"/>
            <a:extLst>
              <a:ext uri="{FF2B5EF4-FFF2-40B4-BE49-F238E27FC236}">
                <a16:creationId xmlns:a16="http://schemas.microsoft.com/office/drawing/2014/main" id="{1B8AA7BC-9454-9609-EF31-C228775EBE28}"/>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5" name="Rectángulo redondeado 24">
            <a:extLst>
              <a:ext uri="{FF2B5EF4-FFF2-40B4-BE49-F238E27FC236}">
                <a16:creationId xmlns:a16="http://schemas.microsoft.com/office/drawing/2014/main" id="{9764B98E-7DB3-21EB-C5CC-27AC71DE1777}"/>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6" name="Elipse 25">
            <a:hlinkClick r:id="rId3" action="ppaction://hlinksldjump"/>
            <a:extLst>
              <a:ext uri="{FF2B5EF4-FFF2-40B4-BE49-F238E27FC236}">
                <a16:creationId xmlns:a16="http://schemas.microsoft.com/office/drawing/2014/main" id="{87444A5F-F9A7-2FBE-BAE1-ADDCD874F48F}"/>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7" name="Freeform 5">
            <a:hlinkClick r:id="" action="ppaction://noaction"/>
            <a:extLst>
              <a:ext uri="{FF2B5EF4-FFF2-40B4-BE49-F238E27FC236}">
                <a16:creationId xmlns:a16="http://schemas.microsoft.com/office/drawing/2014/main" id="{952DDF21-23A7-8E13-2691-428A4A55A4C6}"/>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8" name="Bisel 122">
            <a:hlinkClick r:id="rId5" action="ppaction://hlinksldjump"/>
            <a:extLst>
              <a:ext uri="{FF2B5EF4-FFF2-40B4-BE49-F238E27FC236}">
                <a16:creationId xmlns:a16="http://schemas.microsoft.com/office/drawing/2014/main" id="{045938CC-3CB8-D008-338C-301E911498F8}"/>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29" name="Bisel 125">
            <a:hlinkClick r:id="rId6" action="ppaction://hlinksldjump"/>
            <a:extLst>
              <a:ext uri="{FF2B5EF4-FFF2-40B4-BE49-F238E27FC236}">
                <a16:creationId xmlns:a16="http://schemas.microsoft.com/office/drawing/2014/main" id="{CEAE90BC-6204-5F08-BAFE-DBCD6350AEAB}"/>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30" name="Bisel 126">
            <a:hlinkClick r:id="rId7" action="ppaction://hlinksldjump"/>
            <a:extLst>
              <a:ext uri="{FF2B5EF4-FFF2-40B4-BE49-F238E27FC236}">
                <a16:creationId xmlns:a16="http://schemas.microsoft.com/office/drawing/2014/main" id="{F9846CE6-EC39-FD6C-4301-1B3E0C7F785C}"/>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31" name="Bisel 127">
            <a:hlinkClick r:id="rId8" action="ppaction://hlinksldjump"/>
            <a:extLst>
              <a:ext uri="{FF2B5EF4-FFF2-40B4-BE49-F238E27FC236}">
                <a16:creationId xmlns:a16="http://schemas.microsoft.com/office/drawing/2014/main" id="{060DB890-FC47-EA7F-7697-09356003DAA4}"/>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32" name="Bisel 128">
            <a:hlinkClick r:id="rId9" action="ppaction://hlinksldjump"/>
            <a:extLst>
              <a:ext uri="{FF2B5EF4-FFF2-40B4-BE49-F238E27FC236}">
                <a16:creationId xmlns:a16="http://schemas.microsoft.com/office/drawing/2014/main" id="{C8170A86-799C-485F-8759-578EBF5C7214}"/>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37" name="Bisel 129">
            <a:hlinkClick r:id="rId10" action="ppaction://hlinksldjump"/>
            <a:extLst>
              <a:ext uri="{FF2B5EF4-FFF2-40B4-BE49-F238E27FC236}">
                <a16:creationId xmlns:a16="http://schemas.microsoft.com/office/drawing/2014/main" id="{B6E45887-9E0C-7D2C-C195-B0C32EF68480}"/>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38" name="Bisel 130">
            <a:hlinkClick r:id="rId11" action="ppaction://hlinksldjump"/>
            <a:extLst>
              <a:ext uri="{FF2B5EF4-FFF2-40B4-BE49-F238E27FC236}">
                <a16:creationId xmlns:a16="http://schemas.microsoft.com/office/drawing/2014/main" id="{C71FC8DA-8D9B-BFC5-493A-B68E575F064B}"/>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40" name="Bisel 131">
            <a:hlinkClick r:id="rId12" action="ppaction://hlinksldjump"/>
            <a:extLst>
              <a:ext uri="{FF2B5EF4-FFF2-40B4-BE49-F238E27FC236}">
                <a16:creationId xmlns:a16="http://schemas.microsoft.com/office/drawing/2014/main" id="{B133B023-6A9A-A1B9-6FCE-35FDBB5D28BF}"/>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41" name="Bisel 132">
            <a:hlinkClick r:id="rId13" action="ppaction://hlinksldjump"/>
            <a:extLst>
              <a:ext uri="{FF2B5EF4-FFF2-40B4-BE49-F238E27FC236}">
                <a16:creationId xmlns:a16="http://schemas.microsoft.com/office/drawing/2014/main" id="{AA50C7C6-0DF9-47AA-0453-9C161D22FA6C}"/>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46" name="Bisel 133">
            <a:hlinkClick r:id="rId14" action="ppaction://hlinksldjump"/>
            <a:extLst>
              <a:ext uri="{FF2B5EF4-FFF2-40B4-BE49-F238E27FC236}">
                <a16:creationId xmlns:a16="http://schemas.microsoft.com/office/drawing/2014/main" id="{D0021787-A29E-795F-92DD-6AC27E59D472}"/>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81" name="Rectangle 20">
            <a:extLst>
              <a:ext uri="{FF2B5EF4-FFF2-40B4-BE49-F238E27FC236}">
                <a16:creationId xmlns:a16="http://schemas.microsoft.com/office/drawing/2014/main" id="{4DEC3290-0701-B4E6-88E0-8133A5278845}"/>
              </a:ext>
            </a:extLst>
          </p:cNvPr>
          <p:cNvSpPr>
            <a:spLocks noChangeArrowheads="1"/>
          </p:cNvSpPr>
          <p:nvPr/>
        </p:nvSpPr>
        <p:spPr bwMode="auto">
          <a:xfrm>
            <a:off x="971886" y="2839866"/>
            <a:ext cx="311615"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82" name="Rectangle 20">
            <a:extLst>
              <a:ext uri="{FF2B5EF4-FFF2-40B4-BE49-F238E27FC236}">
                <a16:creationId xmlns:a16="http://schemas.microsoft.com/office/drawing/2014/main" id="{30416B6E-BB1C-6D26-68CA-E6EFA2D69D98}"/>
              </a:ext>
            </a:extLst>
          </p:cNvPr>
          <p:cNvSpPr>
            <a:spLocks noChangeArrowheads="1"/>
          </p:cNvSpPr>
          <p:nvPr/>
        </p:nvSpPr>
        <p:spPr bwMode="auto">
          <a:xfrm>
            <a:off x="971886" y="2633037"/>
            <a:ext cx="309099" cy="21237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91" name="Rectangle 20">
            <a:extLst>
              <a:ext uri="{FF2B5EF4-FFF2-40B4-BE49-F238E27FC236}">
                <a16:creationId xmlns:a16="http://schemas.microsoft.com/office/drawing/2014/main" id="{3C5C7052-9E89-C615-0274-FDC2D3BBF8C8}"/>
              </a:ext>
            </a:extLst>
          </p:cNvPr>
          <p:cNvSpPr>
            <a:spLocks noChangeArrowheads="1"/>
          </p:cNvSpPr>
          <p:nvPr/>
        </p:nvSpPr>
        <p:spPr bwMode="auto">
          <a:xfrm>
            <a:off x="451107" y="3061902"/>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92" name="Rectangle 20">
            <a:extLst>
              <a:ext uri="{FF2B5EF4-FFF2-40B4-BE49-F238E27FC236}">
                <a16:creationId xmlns:a16="http://schemas.microsoft.com/office/drawing/2014/main" id="{06563FC4-FF55-7612-B217-C190E4D76F6C}"/>
              </a:ext>
            </a:extLst>
          </p:cNvPr>
          <p:cNvSpPr>
            <a:spLocks noChangeArrowheads="1"/>
          </p:cNvSpPr>
          <p:nvPr/>
        </p:nvSpPr>
        <p:spPr bwMode="auto">
          <a:xfrm>
            <a:off x="451107" y="3195252"/>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93" name="Rectangle 20">
            <a:extLst>
              <a:ext uri="{FF2B5EF4-FFF2-40B4-BE49-F238E27FC236}">
                <a16:creationId xmlns:a16="http://schemas.microsoft.com/office/drawing/2014/main" id="{AD4DD59D-AB8A-3F1B-9DD6-E6EA3FF71732}"/>
              </a:ext>
            </a:extLst>
          </p:cNvPr>
          <p:cNvSpPr>
            <a:spLocks noChangeArrowheads="1"/>
          </p:cNvSpPr>
          <p:nvPr/>
        </p:nvSpPr>
        <p:spPr bwMode="auto">
          <a:xfrm>
            <a:off x="451107" y="3328602"/>
            <a:ext cx="318529" cy="157084"/>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95" name="Rectangle 20">
            <a:extLst>
              <a:ext uri="{FF2B5EF4-FFF2-40B4-BE49-F238E27FC236}">
                <a16:creationId xmlns:a16="http://schemas.microsoft.com/office/drawing/2014/main" id="{88A3A906-A1C0-1148-1278-1622C33D5CBC}"/>
              </a:ext>
            </a:extLst>
          </p:cNvPr>
          <p:cNvSpPr>
            <a:spLocks noChangeArrowheads="1"/>
          </p:cNvSpPr>
          <p:nvPr/>
        </p:nvSpPr>
        <p:spPr bwMode="auto">
          <a:xfrm>
            <a:off x="1992968" y="3061902"/>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96" name="Rectangle 20">
            <a:extLst>
              <a:ext uri="{FF2B5EF4-FFF2-40B4-BE49-F238E27FC236}">
                <a16:creationId xmlns:a16="http://schemas.microsoft.com/office/drawing/2014/main" id="{8F5A9BD5-079D-4D4D-C0B0-CE91F1CA3840}"/>
              </a:ext>
            </a:extLst>
          </p:cNvPr>
          <p:cNvSpPr>
            <a:spLocks noChangeArrowheads="1"/>
          </p:cNvSpPr>
          <p:nvPr/>
        </p:nvSpPr>
        <p:spPr bwMode="auto">
          <a:xfrm>
            <a:off x="1992968" y="3195252"/>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97" name="Rectangle 20">
            <a:extLst>
              <a:ext uri="{FF2B5EF4-FFF2-40B4-BE49-F238E27FC236}">
                <a16:creationId xmlns:a16="http://schemas.microsoft.com/office/drawing/2014/main" id="{ACC5360F-2AAE-D643-9D41-4D0579A1CF2D}"/>
              </a:ext>
            </a:extLst>
          </p:cNvPr>
          <p:cNvSpPr>
            <a:spLocks noChangeArrowheads="1"/>
          </p:cNvSpPr>
          <p:nvPr/>
        </p:nvSpPr>
        <p:spPr bwMode="auto">
          <a:xfrm>
            <a:off x="1992968" y="3334276"/>
            <a:ext cx="318529" cy="156840"/>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10" name="CuadroTexto 9">
            <a:extLst>
              <a:ext uri="{FF2B5EF4-FFF2-40B4-BE49-F238E27FC236}">
                <a16:creationId xmlns:a16="http://schemas.microsoft.com/office/drawing/2014/main" id="{ED973069-73A6-DD89-D43C-2D0CF43FD8E9}"/>
              </a:ext>
            </a:extLst>
          </p:cNvPr>
          <p:cNvSpPr txBox="1"/>
          <p:nvPr/>
        </p:nvSpPr>
        <p:spPr>
          <a:xfrm>
            <a:off x="258120" y="177949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a:t>
            </a:r>
          </a:p>
        </p:txBody>
      </p:sp>
      <p:sp>
        <p:nvSpPr>
          <p:cNvPr id="11" name="CuadroTexto 10">
            <a:extLst>
              <a:ext uri="{FF2B5EF4-FFF2-40B4-BE49-F238E27FC236}">
                <a16:creationId xmlns:a16="http://schemas.microsoft.com/office/drawing/2014/main" id="{E047DEF9-4359-E24A-0F17-4AD6C8B84161}"/>
              </a:ext>
            </a:extLst>
          </p:cNvPr>
          <p:cNvSpPr txBox="1"/>
          <p:nvPr/>
        </p:nvSpPr>
        <p:spPr>
          <a:xfrm>
            <a:off x="1289397" y="1775807"/>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5</a:t>
            </a:r>
          </a:p>
        </p:txBody>
      </p:sp>
      <p:sp>
        <p:nvSpPr>
          <p:cNvPr id="12" name="CuadroTexto 11">
            <a:extLst>
              <a:ext uri="{FF2B5EF4-FFF2-40B4-BE49-F238E27FC236}">
                <a16:creationId xmlns:a16="http://schemas.microsoft.com/office/drawing/2014/main" id="{EE623076-8EAA-D535-B1BD-7D463A912EBF}"/>
              </a:ext>
            </a:extLst>
          </p:cNvPr>
          <p:cNvSpPr txBox="1"/>
          <p:nvPr/>
        </p:nvSpPr>
        <p:spPr>
          <a:xfrm>
            <a:off x="761922" y="17829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4</a:t>
            </a:r>
          </a:p>
        </p:txBody>
      </p:sp>
      <p:sp>
        <p:nvSpPr>
          <p:cNvPr id="16" name="CuadroTexto 15">
            <a:extLst>
              <a:ext uri="{FF2B5EF4-FFF2-40B4-BE49-F238E27FC236}">
                <a16:creationId xmlns:a16="http://schemas.microsoft.com/office/drawing/2014/main" id="{31627ED0-09FC-98B7-923C-CEDB68EE49AB}"/>
              </a:ext>
            </a:extLst>
          </p:cNvPr>
          <p:cNvSpPr txBox="1"/>
          <p:nvPr/>
        </p:nvSpPr>
        <p:spPr>
          <a:xfrm>
            <a:off x="2308343" y="17829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7</a:t>
            </a:r>
          </a:p>
        </p:txBody>
      </p:sp>
      <p:sp>
        <p:nvSpPr>
          <p:cNvPr id="18" name="CuadroTexto 17">
            <a:extLst>
              <a:ext uri="{FF2B5EF4-FFF2-40B4-BE49-F238E27FC236}">
                <a16:creationId xmlns:a16="http://schemas.microsoft.com/office/drawing/2014/main" id="{0172DD5E-3AAC-C0A4-7F25-9E87911C5921}"/>
              </a:ext>
            </a:extLst>
          </p:cNvPr>
          <p:cNvSpPr txBox="1"/>
          <p:nvPr/>
        </p:nvSpPr>
        <p:spPr>
          <a:xfrm>
            <a:off x="1799888" y="17829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6</a:t>
            </a:r>
          </a:p>
        </p:txBody>
      </p:sp>
      <p:sp>
        <p:nvSpPr>
          <p:cNvPr id="24" name="Rectangle 20">
            <a:extLst>
              <a:ext uri="{FF2B5EF4-FFF2-40B4-BE49-F238E27FC236}">
                <a16:creationId xmlns:a16="http://schemas.microsoft.com/office/drawing/2014/main" id="{28DD5D7D-29A2-FB2C-9DD1-9C4020A8337B}"/>
              </a:ext>
            </a:extLst>
          </p:cNvPr>
          <p:cNvSpPr>
            <a:spLocks noChangeArrowheads="1"/>
          </p:cNvSpPr>
          <p:nvPr/>
        </p:nvSpPr>
        <p:spPr bwMode="auto">
          <a:xfrm>
            <a:off x="1487041" y="1997260"/>
            <a:ext cx="311615" cy="207494"/>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34" name="Rectangle 20">
            <a:extLst>
              <a:ext uri="{FF2B5EF4-FFF2-40B4-BE49-F238E27FC236}">
                <a16:creationId xmlns:a16="http://schemas.microsoft.com/office/drawing/2014/main" id="{9CF6FBD5-3C9A-23C6-ED0B-0B38B79D2FCB}"/>
              </a:ext>
            </a:extLst>
          </p:cNvPr>
          <p:cNvSpPr>
            <a:spLocks noChangeArrowheads="1"/>
          </p:cNvSpPr>
          <p:nvPr/>
        </p:nvSpPr>
        <p:spPr bwMode="auto">
          <a:xfrm>
            <a:off x="1487041" y="1775521"/>
            <a:ext cx="312943" cy="221453"/>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35" name="CuadroTexto 34">
            <a:extLst>
              <a:ext uri="{FF2B5EF4-FFF2-40B4-BE49-F238E27FC236}">
                <a16:creationId xmlns:a16="http://schemas.microsoft.com/office/drawing/2014/main" id="{85C74086-1556-BC41-1BAB-703B4B254068}"/>
              </a:ext>
            </a:extLst>
          </p:cNvPr>
          <p:cNvSpPr txBox="1"/>
          <p:nvPr/>
        </p:nvSpPr>
        <p:spPr>
          <a:xfrm>
            <a:off x="3341657" y="17771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9</a:t>
            </a:r>
          </a:p>
        </p:txBody>
      </p:sp>
      <p:sp>
        <p:nvSpPr>
          <p:cNvPr id="36" name="CuadroTexto 35">
            <a:extLst>
              <a:ext uri="{FF2B5EF4-FFF2-40B4-BE49-F238E27FC236}">
                <a16:creationId xmlns:a16="http://schemas.microsoft.com/office/drawing/2014/main" id="{5BD7910C-4FBF-0D65-3CBF-8F97258AD44B}"/>
              </a:ext>
            </a:extLst>
          </p:cNvPr>
          <p:cNvSpPr txBox="1"/>
          <p:nvPr/>
        </p:nvSpPr>
        <p:spPr>
          <a:xfrm>
            <a:off x="2835818" y="17771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39" name="CuadroTexto 38">
            <a:extLst>
              <a:ext uri="{FF2B5EF4-FFF2-40B4-BE49-F238E27FC236}">
                <a16:creationId xmlns:a16="http://schemas.microsoft.com/office/drawing/2014/main" id="{A85B8A40-7B29-DA5F-FF15-7D0B7C65EDD6}"/>
              </a:ext>
            </a:extLst>
          </p:cNvPr>
          <p:cNvSpPr txBox="1"/>
          <p:nvPr/>
        </p:nvSpPr>
        <p:spPr>
          <a:xfrm>
            <a:off x="258120" y="22017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10</a:t>
            </a:r>
          </a:p>
        </p:txBody>
      </p:sp>
      <p:sp>
        <p:nvSpPr>
          <p:cNvPr id="42" name="CuadroTexto 41">
            <a:extLst>
              <a:ext uri="{FF2B5EF4-FFF2-40B4-BE49-F238E27FC236}">
                <a16:creationId xmlns:a16="http://schemas.microsoft.com/office/drawing/2014/main" id="{9E4D9EBA-5D90-C06C-48CC-804543B6CEBD}"/>
              </a:ext>
            </a:extLst>
          </p:cNvPr>
          <p:cNvSpPr txBox="1"/>
          <p:nvPr/>
        </p:nvSpPr>
        <p:spPr>
          <a:xfrm>
            <a:off x="775047" y="220443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43" name="CuadroTexto 42">
            <a:extLst>
              <a:ext uri="{FF2B5EF4-FFF2-40B4-BE49-F238E27FC236}">
                <a16:creationId xmlns:a16="http://schemas.microsoft.com/office/drawing/2014/main" id="{6BC7D353-5FF9-1F4F-A7D1-3B8118E026FA}"/>
              </a:ext>
            </a:extLst>
          </p:cNvPr>
          <p:cNvSpPr txBox="1"/>
          <p:nvPr/>
        </p:nvSpPr>
        <p:spPr>
          <a:xfrm>
            <a:off x="1289397" y="220443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44" name="Rectangle 20">
            <a:extLst>
              <a:ext uri="{FF2B5EF4-FFF2-40B4-BE49-F238E27FC236}">
                <a16:creationId xmlns:a16="http://schemas.microsoft.com/office/drawing/2014/main" id="{BFE722D7-4425-186D-52D8-A152F9B0B15B}"/>
              </a:ext>
            </a:extLst>
          </p:cNvPr>
          <p:cNvSpPr>
            <a:spLocks noChangeArrowheads="1"/>
          </p:cNvSpPr>
          <p:nvPr/>
        </p:nvSpPr>
        <p:spPr bwMode="auto">
          <a:xfrm>
            <a:off x="971460" y="2424095"/>
            <a:ext cx="314078" cy="206340"/>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45" name="Rectangle 20">
            <a:extLst>
              <a:ext uri="{FF2B5EF4-FFF2-40B4-BE49-F238E27FC236}">
                <a16:creationId xmlns:a16="http://schemas.microsoft.com/office/drawing/2014/main" id="{3355032D-27C7-94BD-7673-AB885C2F68D6}"/>
              </a:ext>
            </a:extLst>
          </p:cNvPr>
          <p:cNvSpPr>
            <a:spLocks noChangeArrowheads="1"/>
          </p:cNvSpPr>
          <p:nvPr/>
        </p:nvSpPr>
        <p:spPr bwMode="auto">
          <a:xfrm>
            <a:off x="975025" y="2208341"/>
            <a:ext cx="310513" cy="21600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49" name="Rectangle 20">
            <a:extLst>
              <a:ext uri="{FF2B5EF4-FFF2-40B4-BE49-F238E27FC236}">
                <a16:creationId xmlns:a16="http://schemas.microsoft.com/office/drawing/2014/main" id="{BF65222C-C315-ECC0-CA17-1014120887B5}"/>
              </a:ext>
            </a:extLst>
          </p:cNvPr>
          <p:cNvSpPr>
            <a:spLocks noChangeArrowheads="1"/>
          </p:cNvSpPr>
          <p:nvPr/>
        </p:nvSpPr>
        <p:spPr bwMode="auto">
          <a:xfrm>
            <a:off x="1486329" y="2208497"/>
            <a:ext cx="312943" cy="157084"/>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50" name="Rectangle 20">
            <a:extLst>
              <a:ext uri="{FF2B5EF4-FFF2-40B4-BE49-F238E27FC236}">
                <a16:creationId xmlns:a16="http://schemas.microsoft.com/office/drawing/2014/main" id="{BF7C128C-4065-943B-D185-79CE8C365095}"/>
              </a:ext>
            </a:extLst>
          </p:cNvPr>
          <p:cNvSpPr>
            <a:spLocks noChangeArrowheads="1"/>
          </p:cNvSpPr>
          <p:nvPr/>
        </p:nvSpPr>
        <p:spPr bwMode="auto">
          <a:xfrm>
            <a:off x="1486329" y="2341847"/>
            <a:ext cx="312943" cy="157084"/>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51" name="Rectangle 20">
            <a:extLst>
              <a:ext uri="{FF2B5EF4-FFF2-40B4-BE49-F238E27FC236}">
                <a16:creationId xmlns:a16="http://schemas.microsoft.com/office/drawing/2014/main" id="{63A86FB4-AB9A-6B3C-D9DE-B23EA2FF4730}"/>
              </a:ext>
            </a:extLst>
          </p:cNvPr>
          <p:cNvSpPr>
            <a:spLocks noChangeArrowheads="1"/>
          </p:cNvSpPr>
          <p:nvPr/>
        </p:nvSpPr>
        <p:spPr bwMode="auto">
          <a:xfrm>
            <a:off x="1485699" y="2475197"/>
            <a:ext cx="313573" cy="157084"/>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56" name="CuadroTexto 55">
            <a:extLst>
              <a:ext uri="{FF2B5EF4-FFF2-40B4-BE49-F238E27FC236}">
                <a16:creationId xmlns:a16="http://schemas.microsoft.com/office/drawing/2014/main" id="{CE56B188-3B54-E7A7-EF57-B2878FB83FC1}"/>
              </a:ext>
            </a:extLst>
          </p:cNvPr>
          <p:cNvSpPr txBox="1"/>
          <p:nvPr/>
        </p:nvSpPr>
        <p:spPr>
          <a:xfrm>
            <a:off x="2308343" y="22020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14</a:t>
            </a:r>
          </a:p>
        </p:txBody>
      </p:sp>
      <p:sp>
        <p:nvSpPr>
          <p:cNvPr id="57" name="CuadroTexto 56">
            <a:extLst>
              <a:ext uri="{FF2B5EF4-FFF2-40B4-BE49-F238E27FC236}">
                <a16:creationId xmlns:a16="http://schemas.microsoft.com/office/drawing/2014/main" id="{7695F6D9-C916-D1A3-633E-1957E3745D4A}"/>
              </a:ext>
            </a:extLst>
          </p:cNvPr>
          <p:cNvSpPr txBox="1"/>
          <p:nvPr/>
        </p:nvSpPr>
        <p:spPr>
          <a:xfrm>
            <a:off x="1799888" y="22020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13</a:t>
            </a:r>
          </a:p>
        </p:txBody>
      </p:sp>
      <p:sp>
        <p:nvSpPr>
          <p:cNvPr id="58" name="CuadroTexto 57">
            <a:extLst>
              <a:ext uri="{FF2B5EF4-FFF2-40B4-BE49-F238E27FC236}">
                <a16:creationId xmlns:a16="http://schemas.microsoft.com/office/drawing/2014/main" id="{AA5FDA85-3671-98AC-57F5-A084A14044DA}"/>
              </a:ext>
            </a:extLst>
          </p:cNvPr>
          <p:cNvSpPr txBox="1"/>
          <p:nvPr/>
        </p:nvSpPr>
        <p:spPr>
          <a:xfrm>
            <a:off x="3341657"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16</a:t>
            </a:r>
          </a:p>
        </p:txBody>
      </p:sp>
      <p:sp>
        <p:nvSpPr>
          <p:cNvPr id="59" name="CuadroTexto 58">
            <a:extLst>
              <a:ext uri="{FF2B5EF4-FFF2-40B4-BE49-F238E27FC236}">
                <a16:creationId xmlns:a16="http://schemas.microsoft.com/office/drawing/2014/main" id="{1B44F59D-1652-2F7F-8E25-7DB33A22C427}"/>
              </a:ext>
            </a:extLst>
          </p:cNvPr>
          <p:cNvSpPr txBox="1"/>
          <p:nvPr/>
        </p:nvSpPr>
        <p:spPr>
          <a:xfrm>
            <a:off x="2835818"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60" name="CuadroTexto 59">
            <a:extLst>
              <a:ext uri="{FF2B5EF4-FFF2-40B4-BE49-F238E27FC236}">
                <a16:creationId xmlns:a16="http://schemas.microsoft.com/office/drawing/2014/main" id="{906E89BD-B98E-CE09-10FE-11D832D5FF44}"/>
              </a:ext>
            </a:extLst>
          </p:cNvPr>
          <p:cNvSpPr txBox="1"/>
          <p:nvPr/>
        </p:nvSpPr>
        <p:spPr>
          <a:xfrm>
            <a:off x="260697" y="262988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61" name="CuadroTexto 60">
            <a:extLst>
              <a:ext uri="{FF2B5EF4-FFF2-40B4-BE49-F238E27FC236}">
                <a16:creationId xmlns:a16="http://schemas.microsoft.com/office/drawing/2014/main" id="{14F65702-16EF-BD8B-65A1-6F58479982FC}"/>
              </a:ext>
            </a:extLst>
          </p:cNvPr>
          <p:cNvSpPr txBox="1"/>
          <p:nvPr/>
        </p:nvSpPr>
        <p:spPr>
          <a:xfrm>
            <a:off x="775047" y="262988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18</a:t>
            </a:r>
          </a:p>
        </p:txBody>
      </p:sp>
      <p:sp>
        <p:nvSpPr>
          <p:cNvPr id="62" name="CuadroTexto 61">
            <a:extLst>
              <a:ext uri="{FF2B5EF4-FFF2-40B4-BE49-F238E27FC236}">
                <a16:creationId xmlns:a16="http://schemas.microsoft.com/office/drawing/2014/main" id="{33DBCA1C-37D8-0D50-7F7D-59626F159E9B}"/>
              </a:ext>
            </a:extLst>
          </p:cNvPr>
          <p:cNvSpPr txBox="1"/>
          <p:nvPr/>
        </p:nvSpPr>
        <p:spPr>
          <a:xfrm>
            <a:off x="1793993" y="26338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20</a:t>
            </a:r>
          </a:p>
        </p:txBody>
      </p:sp>
      <p:sp>
        <p:nvSpPr>
          <p:cNvPr id="63" name="CuadroTexto 62">
            <a:extLst>
              <a:ext uri="{FF2B5EF4-FFF2-40B4-BE49-F238E27FC236}">
                <a16:creationId xmlns:a16="http://schemas.microsoft.com/office/drawing/2014/main" id="{0BEEDAB4-FEA7-32D1-35EB-2339B19692DF}"/>
              </a:ext>
            </a:extLst>
          </p:cNvPr>
          <p:cNvSpPr txBox="1"/>
          <p:nvPr/>
        </p:nvSpPr>
        <p:spPr>
          <a:xfrm>
            <a:off x="1285538" y="26338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19</a:t>
            </a:r>
          </a:p>
        </p:txBody>
      </p:sp>
      <p:sp>
        <p:nvSpPr>
          <p:cNvPr id="64" name="CuadroTexto 63">
            <a:extLst>
              <a:ext uri="{FF2B5EF4-FFF2-40B4-BE49-F238E27FC236}">
                <a16:creationId xmlns:a16="http://schemas.microsoft.com/office/drawing/2014/main" id="{EED442C6-E102-92A2-3504-ECB34125F236}"/>
              </a:ext>
            </a:extLst>
          </p:cNvPr>
          <p:cNvSpPr txBox="1"/>
          <p:nvPr/>
        </p:nvSpPr>
        <p:spPr>
          <a:xfrm>
            <a:off x="2314922" y="2634374"/>
            <a:ext cx="197644" cy="424169"/>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21</a:t>
            </a:r>
          </a:p>
        </p:txBody>
      </p:sp>
      <p:sp>
        <p:nvSpPr>
          <p:cNvPr id="65" name="CuadroTexto 64">
            <a:extLst>
              <a:ext uri="{FF2B5EF4-FFF2-40B4-BE49-F238E27FC236}">
                <a16:creationId xmlns:a16="http://schemas.microsoft.com/office/drawing/2014/main" id="{CB96398C-A7B2-9835-2812-5A3ECE3C6E59}"/>
              </a:ext>
            </a:extLst>
          </p:cNvPr>
          <p:cNvSpPr txBox="1"/>
          <p:nvPr/>
        </p:nvSpPr>
        <p:spPr>
          <a:xfrm>
            <a:off x="3341657" y="2634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23</a:t>
            </a:r>
          </a:p>
        </p:txBody>
      </p:sp>
      <p:sp>
        <p:nvSpPr>
          <p:cNvPr id="66" name="CuadroTexto 65">
            <a:extLst>
              <a:ext uri="{FF2B5EF4-FFF2-40B4-BE49-F238E27FC236}">
                <a16:creationId xmlns:a16="http://schemas.microsoft.com/office/drawing/2014/main" id="{87D23A4F-E590-06CF-CD34-97A940172F0C}"/>
              </a:ext>
            </a:extLst>
          </p:cNvPr>
          <p:cNvSpPr txBox="1"/>
          <p:nvPr/>
        </p:nvSpPr>
        <p:spPr>
          <a:xfrm>
            <a:off x="2835818" y="2634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22</a:t>
            </a:r>
          </a:p>
        </p:txBody>
      </p:sp>
      <p:sp>
        <p:nvSpPr>
          <p:cNvPr id="67" name="Rectangle 20">
            <a:extLst>
              <a:ext uri="{FF2B5EF4-FFF2-40B4-BE49-F238E27FC236}">
                <a16:creationId xmlns:a16="http://schemas.microsoft.com/office/drawing/2014/main" id="{F584DB3C-0E3C-81E0-4A7C-55856007D28A}"/>
              </a:ext>
            </a:extLst>
          </p:cNvPr>
          <p:cNvSpPr>
            <a:spLocks noChangeArrowheads="1"/>
          </p:cNvSpPr>
          <p:nvPr/>
        </p:nvSpPr>
        <p:spPr bwMode="auto">
          <a:xfrm>
            <a:off x="455901" y="2633830"/>
            <a:ext cx="318529" cy="157084"/>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68" name="Rectangle 20">
            <a:extLst>
              <a:ext uri="{FF2B5EF4-FFF2-40B4-BE49-F238E27FC236}">
                <a16:creationId xmlns:a16="http://schemas.microsoft.com/office/drawing/2014/main" id="{2E12D9B0-B881-29BF-DDF0-67A689069CD3}"/>
              </a:ext>
            </a:extLst>
          </p:cNvPr>
          <p:cNvSpPr>
            <a:spLocks noChangeArrowheads="1"/>
          </p:cNvSpPr>
          <p:nvPr/>
        </p:nvSpPr>
        <p:spPr bwMode="auto">
          <a:xfrm>
            <a:off x="455901" y="2767180"/>
            <a:ext cx="318529" cy="157084"/>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69" name="Rectangle 20">
            <a:extLst>
              <a:ext uri="{FF2B5EF4-FFF2-40B4-BE49-F238E27FC236}">
                <a16:creationId xmlns:a16="http://schemas.microsoft.com/office/drawing/2014/main" id="{C50EB552-9AC9-4898-44F7-F1349AE8D3CB}"/>
              </a:ext>
            </a:extLst>
          </p:cNvPr>
          <p:cNvSpPr>
            <a:spLocks noChangeArrowheads="1"/>
          </p:cNvSpPr>
          <p:nvPr/>
        </p:nvSpPr>
        <p:spPr bwMode="auto">
          <a:xfrm>
            <a:off x="455901" y="2900530"/>
            <a:ext cx="318529" cy="157084"/>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70" name="Rectangle 20">
            <a:extLst>
              <a:ext uri="{FF2B5EF4-FFF2-40B4-BE49-F238E27FC236}">
                <a16:creationId xmlns:a16="http://schemas.microsoft.com/office/drawing/2014/main" id="{3D0C3FAA-AAF1-D3ED-7FF5-9CB9E354A8D3}"/>
              </a:ext>
            </a:extLst>
          </p:cNvPr>
          <p:cNvSpPr>
            <a:spLocks noChangeArrowheads="1"/>
          </p:cNvSpPr>
          <p:nvPr/>
        </p:nvSpPr>
        <p:spPr bwMode="auto">
          <a:xfrm>
            <a:off x="2508049" y="2924264"/>
            <a:ext cx="318529" cy="136370"/>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71" name="Rectangle 20">
            <a:extLst>
              <a:ext uri="{FF2B5EF4-FFF2-40B4-BE49-F238E27FC236}">
                <a16:creationId xmlns:a16="http://schemas.microsoft.com/office/drawing/2014/main" id="{76486158-AE50-7E6B-0D88-B1249C7C6ECA}"/>
              </a:ext>
            </a:extLst>
          </p:cNvPr>
          <p:cNvSpPr>
            <a:spLocks noChangeArrowheads="1"/>
          </p:cNvSpPr>
          <p:nvPr/>
        </p:nvSpPr>
        <p:spPr bwMode="auto">
          <a:xfrm>
            <a:off x="2508049" y="2767180"/>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74" name="Rectangle 20">
            <a:extLst>
              <a:ext uri="{FF2B5EF4-FFF2-40B4-BE49-F238E27FC236}">
                <a16:creationId xmlns:a16="http://schemas.microsoft.com/office/drawing/2014/main" id="{B44790EF-0947-B0F8-13A8-C4C7BF0AE67A}"/>
              </a:ext>
            </a:extLst>
          </p:cNvPr>
          <p:cNvSpPr>
            <a:spLocks noChangeArrowheads="1"/>
          </p:cNvSpPr>
          <p:nvPr/>
        </p:nvSpPr>
        <p:spPr bwMode="auto">
          <a:xfrm>
            <a:off x="2506419" y="2633830"/>
            <a:ext cx="318529" cy="157084"/>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MAR-24</a:t>
            </a:r>
          </a:p>
        </p:txBody>
      </p:sp>
      <p:sp>
        <p:nvSpPr>
          <p:cNvPr id="75" name="CuadroTexto 74">
            <a:extLst>
              <a:ext uri="{FF2B5EF4-FFF2-40B4-BE49-F238E27FC236}">
                <a16:creationId xmlns:a16="http://schemas.microsoft.com/office/drawing/2014/main" id="{CBC0197D-A911-44D5-F0C9-A362AE9CA337}"/>
              </a:ext>
            </a:extLst>
          </p:cNvPr>
          <p:cNvSpPr txBox="1"/>
          <p:nvPr/>
        </p:nvSpPr>
        <p:spPr>
          <a:xfrm>
            <a:off x="260697" y="3058507"/>
            <a:ext cx="191098"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24</a:t>
            </a:r>
          </a:p>
        </p:txBody>
      </p:sp>
      <p:sp>
        <p:nvSpPr>
          <p:cNvPr id="101" name="CuadroTexto 100">
            <a:extLst>
              <a:ext uri="{FF2B5EF4-FFF2-40B4-BE49-F238E27FC236}">
                <a16:creationId xmlns:a16="http://schemas.microsoft.com/office/drawing/2014/main" id="{C8697297-E685-CD5F-DBC6-F324D0A60E7B}"/>
              </a:ext>
            </a:extLst>
          </p:cNvPr>
          <p:cNvSpPr txBox="1"/>
          <p:nvPr/>
        </p:nvSpPr>
        <p:spPr>
          <a:xfrm>
            <a:off x="771643" y="30561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25</a:t>
            </a:r>
          </a:p>
        </p:txBody>
      </p:sp>
      <p:sp>
        <p:nvSpPr>
          <p:cNvPr id="102" name="CuadroTexto 101">
            <a:extLst>
              <a:ext uri="{FF2B5EF4-FFF2-40B4-BE49-F238E27FC236}">
                <a16:creationId xmlns:a16="http://schemas.microsoft.com/office/drawing/2014/main" id="{4DA30C33-2BC6-BF13-9432-2E2A0412E35F}"/>
              </a:ext>
            </a:extLst>
          </p:cNvPr>
          <p:cNvSpPr txBox="1"/>
          <p:nvPr/>
        </p:nvSpPr>
        <p:spPr>
          <a:xfrm>
            <a:off x="1285993" y="30561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26</a:t>
            </a:r>
          </a:p>
        </p:txBody>
      </p:sp>
      <p:sp>
        <p:nvSpPr>
          <p:cNvPr id="103" name="CuadroTexto 102">
            <a:extLst>
              <a:ext uri="{FF2B5EF4-FFF2-40B4-BE49-F238E27FC236}">
                <a16:creationId xmlns:a16="http://schemas.microsoft.com/office/drawing/2014/main" id="{F0197954-949A-4781-48B6-47E03B58D2CD}"/>
              </a:ext>
            </a:extLst>
          </p:cNvPr>
          <p:cNvSpPr txBox="1"/>
          <p:nvPr/>
        </p:nvSpPr>
        <p:spPr>
          <a:xfrm>
            <a:off x="1801619" y="3062905"/>
            <a:ext cx="197644" cy="42765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27</a:t>
            </a:r>
          </a:p>
        </p:txBody>
      </p:sp>
      <p:sp>
        <p:nvSpPr>
          <p:cNvPr id="104" name="CuadroTexto 103">
            <a:extLst>
              <a:ext uri="{FF2B5EF4-FFF2-40B4-BE49-F238E27FC236}">
                <a16:creationId xmlns:a16="http://schemas.microsoft.com/office/drawing/2014/main" id="{D01ABBF4-FE5B-59CC-47D2-62A3CDB74556}"/>
              </a:ext>
            </a:extLst>
          </p:cNvPr>
          <p:cNvSpPr txBox="1"/>
          <p:nvPr/>
        </p:nvSpPr>
        <p:spPr>
          <a:xfrm>
            <a:off x="2308343" y="306245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28</a:t>
            </a:r>
          </a:p>
        </p:txBody>
      </p:sp>
      <p:sp>
        <p:nvSpPr>
          <p:cNvPr id="105" name="CuadroTexto 104">
            <a:extLst>
              <a:ext uri="{FF2B5EF4-FFF2-40B4-BE49-F238E27FC236}">
                <a16:creationId xmlns:a16="http://schemas.microsoft.com/office/drawing/2014/main" id="{93D4953E-F2F6-6409-FCF5-3B49BC8909B8}"/>
              </a:ext>
            </a:extLst>
          </p:cNvPr>
          <p:cNvSpPr txBox="1"/>
          <p:nvPr/>
        </p:nvSpPr>
        <p:spPr>
          <a:xfrm>
            <a:off x="3341657" y="30630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endParaRPr lang="es-ES" sz="1100" dirty="0">
              <a:solidFill>
                <a:schemeClr val="accent2"/>
              </a:solidFill>
              <a:latin typeface="Arial" panose="020B0604020202020204" pitchFamily="34" charset="0"/>
              <a:cs typeface="Arial" panose="020B0604020202020204" pitchFamily="34" charset="0"/>
            </a:endParaRPr>
          </a:p>
        </p:txBody>
      </p:sp>
      <p:sp>
        <p:nvSpPr>
          <p:cNvPr id="106" name="CuadroTexto 105">
            <a:extLst>
              <a:ext uri="{FF2B5EF4-FFF2-40B4-BE49-F238E27FC236}">
                <a16:creationId xmlns:a16="http://schemas.microsoft.com/office/drawing/2014/main" id="{2874BF03-7EF4-F77F-D7C5-4309D117A2EA}"/>
              </a:ext>
            </a:extLst>
          </p:cNvPr>
          <p:cNvSpPr txBox="1"/>
          <p:nvPr/>
        </p:nvSpPr>
        <p:spPr>
          <a:xfrm>
            <a:off x="2835818" y="30630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endParaRPr lang="es-ES" sz="11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6065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Marzo</a:t>
            </a:r>
          </a:p>
        </p:txBody>
      </p:sp>
      <p:sp>
        <p:nvSpPr>
          <p:cNvPr id="5" name="Bisel 122">
            <a:hlinkClick r:id="" action="ppaction://noaction"/>
            <a:extLst>
              <a:ext uri="{FF2B5EF4-FFF2-40B4-BE49-F238E27FC236}">
                <a16:creationId xmlns:a16="http://schemas.microsoft.com/office/drawing/2014/main" id="{D414DDE1-4F4F-1F05-F5AC-7A3A05807761}"/>
              </a:ext>
            </a:extLst>
          </p:cNvPr>
          <p:cNvSpPr/>
          <p:nvPr/>
        </p:nvSpPr>
        <p:spPr>
          <a:xfrm>
            <a:off x="8271884" y="1432255"/>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MAR</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24" name="Rectángulo redondeado 23">
            <a:extLst>
              <a:ext uri="{FF2B5EF4-FFF2-40B4-BE49-F238E27FC236}">
                <a16:creationId xmlns:a16="http://schemas.microsoft.com/office/drawing/2014/main" id="{4AEC18BC-126A-B8DB-7CCB-F0750D33764E}"/>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6" name="Elipse 25">
            <a:hlinkClick r:id="rId4" action="ppaction://hlinksldjump"/>
            <a:extLst>
              <a:ext uri="{FF2B5EF4-FFF2-40B4-BE49-F238E27FC236}">
                <a16:creationId xmlns:a16="http://schemas.microsoft.com/office/drawing/2014/main" id="{0FB9EDD6-3FF6-BCA5-85F8-1FCD3C5F8096}"/>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8" name="Freeform 5">
            <a:hlinkClick r:id="" action="ppaction://noaction"/>
            <a:extLst>
              <a:ext uri="{FF2B5EF4-FFF2-40B4-BE49-F238E27FC236}">
                <a16:creationId xmlns:a16="http://schemas.microsoft.com/office/drawing/2014/main" id="{E08D72E0-6A52-6688-41B7-01A72F8CCA08}"/>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9" name="Rectángulo redondeado 28">
            <a:extLst>
              <a:ext uri="{FF2B5EF4-FFF2-40B4-BE49-F238E27FC236}">
                <a16:creationId xmlns:a16="http://schemas.microsoft.com/office/drawing/2014/main" id="{F8DABDC9-4B8A-A03D-8CAC-E5CE2EA09E16}"/>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31" name="Elipse 30">
            <a:hlinkClick r:id="rId5" action="ppaction://hlinksldjump"/>
            <a:extLst>
              <a:ext uri="{FF2B5EF4-FFF2-40B4-BE49-F238E27FC236}">
                <a16:creationId xmlns:a16="http://schemas.microsoft.com/office/drawing/2014/main" id="{0C904A11-DF49-0C00-91F0-8A4006F2FE30}"/>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3" name="Freeform 5">
            <a:hlinkClick r:id="" action="ppaction://noaction"/>
            <a:extLst>
              <a:ext uri="{FF2B5EF4-FFF2-40B4-BE49-F238E27FC236}">
                <a16:creationId xmlns:a16="http://schemas.microsoft.com/office/drawing/2014/main" id="{88C73AAD-DE61-E83D-B622-EE680E7E4EB2}"/>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51" name="Bisel 1">
            <a:hlinkClick r:id="rId6" action="ppaction://hlinksldjump"/>
            <a:extLst>
              <a:ext uri="{FF2B5EF4-FFF2-40B4-BE49-F238E27FC236}">
                <a16:creationId xmlns:a16="http://schemas.microsoft.com/office/drawing/2014/main" id="{FA41FF74-BF4A-F43B-20B0-DEA3A259FD25}"/>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56" name="Bisel 125">
            <a:hlinkClick r:id="rId4" action="ppaction://hlinksldjump"/>
            <a:extLst>
              <a:ext uri="{FF2B5EF4-FFF2-40B4-BE49-F238E27FC236}">
                <a16:creationId xmlns:a16="http://schemas.microsoft.com/office/drawing/2014/main" id="{0D23AA06-32DC-DF35-E7BB-4D300130AF64}"/>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57" name="Bisel 126">
            <a:hlinkClick r:id="rId7" action="ppaction://hlinksldjump"/>
            <a:extLst>
              <a:ext uri="{FF2B5EF4-FFF2-40B4-BE49-F238E27FC236}">
                <a16:creationId xmlns:a16="http://schemas.microsoft.com/office/drawing/2014/main" id="{4D1A35DF-F449-C358-B71F-40667AB15359}"/>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58" name="Bisel 127">
            <a:hlinkClick r:id="rId8" action="ppaction://hlinksldjump"/>
            <a:extLst>
              <a:ext uri="{FF2B5EF4-FFF2-40B4-BE49-F238E27FC236}">
                <a16:creationId xmlns:a16="http://schemas.microsoft.com/office/drawing/2014/main" id="{2B42AFFE-3121-583F-EE4C-FAD1E6C2A337}"/>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59" name="Bisel 128">
            <a:hlinkClick r:id="rId9" action="ppaction://hlinksldjump"/>
            <a:extLst>
              <a:ext uri="{FF2B5EF4-FFF2-40B4-BE49-F238E27FC236}">
                <a16:creationId xmlns:a16="http://schemas.microsoft.com/office/drawing/2014/main" id="{CFA78537-E3A1-2D7F-1AB5-AF870C8062C3}"/>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60" name="Bisel 129">
            <a:hlinkClick r:id="rId10" action="ppaction://hlinksldjump"/>
            <a:extLst>
              <a:ext uri="{FF2B5EF4-FFF2-40B4-BE49-F238E27FC236}">
                <a16:creationId xmlns:a16="http://schemas.microsoft.com/office/drawing/2014/main" id="{BD8C9801-E57A-FD64-07F3-DC1E3AA33286}"/>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61" name="Bisel 130">
            <a:hlinkClick r:id="rId11" action="ppaction://hlinksldjump"/>
            <a:extLst>
              <a:ext uri="{FF2B5EF4-FFF2-40B4-BE49-F238E27FC236}">
                <a16:creationId xmlns:a16="http://schemas.microsoft.com/office/drawing/2014/main" id="{DE87AA6B-9FDB-A322-654F-6E7A026BD070}"/>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62" name="Bisel 131">
            <a:hlinkClick r:id="rId12" action="ppaction://hlinksldjump"/>
            <a:extLst>
              <a:ext uri="{FF2B5EF4-FFF2-40B4-BE49-F238E27FC236}">
                <a16:creationId xmlns:a16="http://schemas.microsoft.com/office/drawing/2014/main" id="{EB6C739B-C0A1-D176-0762-A2E6DF7421B4}"/>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63" name="Bisel 132">
            <a:hlinkClick r:id="rId13" action="ppaction://hlinksldjump"/>
            <a:extLst>
              <a:ext uri="{FF2B5EF4-FFF2-40B4-BE49-F238E27FC236}">
                <a16:creationId xmlns:a16="http://schemas.microsoft.com/office/drawing/2014/main" id="{AB5F4A77-5530-837E-AF4C-6CE775FBB88E}"/>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64" name="Bisel 133">
            <a:hlinkClick r:id="rId14" action="ppaction://hlinksldjump"/>
            <a:extLst>
              <a:ext uri="{FF2B5EF4-FFF2-40B4-BE49-F238E27FC236}">
                <a16:creationId xmlns:a16="http://schemas.microsoft.com/office/drawing/2014/main" id="{75148A3E-3F83-D7B5-B1B3-DC84076371E3}"/>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65" name="Bisel 121">
            <a:hlinkClick r:id="rId5" action="ppaction://hlinksldjump"/>
            <a:extLst>
              <a:ext uri="{FF2B5EF4-FFF2-40B4-BE49-F238E27FC236}">
                <a16:creationId xmlns:a16="http://schemas.microsoft.com/office/drawing/2014/main" id="{B9013B6A-DA54-CA2C-AB80-8D665B439225}"/>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11" name="CuadroTexto 10">
            <a:extLst>
              <a:ext uri="{FF2B5EF4-FFF2-40B4-BE49-F238E27FC236}">
                <a16:creationId xmlns:a16="http://schemas.microsoft.com/office/drawing/2014/main" id="{14CADA96-5BE0-8AEC-2A5D-2418B16D141B}"/>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12" name="CuadroTexto 11">
            <a:extLst>
              <a:ext uri="{FF2B5EF4-FFF2-40B4-BE49-F238E27FC236}">
                <a16:creationId xmlns:a16="http://schemas.microsoft.com/office/drawing/2014/main" id="{C493D6BA-6CC8-A899-412C-85AA6B401D2B}"/>
              </a:ext>
            </a:extLst>
          </p:cNvPr>
          <p:cNvSpPr txBox="1"/>
          <p:nvPr/>
        </p:nvSpPr>
        <p:spPr>
          <a:xfrm>
            <a:off x="2835818"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16" name="Rectangle 20">
            <a:extLst>
              <a:ext uri="{FF2B5EF4-FFF2-40B4-BE49-F238E27FC236}">
                <a16:creationId xmlns:a16="http://schemas.microsoft.com/office/drawing/2014/main" id="{16E34E86-48DF-D3AE-B4B4-CDD5898DFDCA}"/>
              </a:ext>
            </a:extLst>
          </p:cNvPr>
          <p:cNvSpPr>
            <a:spLocks noChangeArrowheads="1"/>
          </p:cNvSpPr>
          <p:nvPr/>
        </p:nvSpPr>
        <p:spPr bwMode="auto">
          <a:xfrm>
            <a:off x="971886" y="2839866"/>
            <a:ext cx="311615"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19" name="Rectangle 20">
            <a:extLst>
              <a:ext uri="{FF2B5EF4-FFF2-40B4-BE49-F238E27FC236}">
                <a16:creationId xmlns:a16="http://schemas.microsoft.com/office/drawing/2014/main" id="{2F79A3ED-2AF6-D6EF-CA73-B84061E6272D}"/>
              </a:ext>
            </a:extLst>
          </p:cNvPr>
          <p:cNvSpPr>
            <a:spLocks noChangeArrowheads="1"/>
          </p:cNvSpPr>
          <p:nvPr/>
        </p:nvSpPr>
        <p:spPr bwMode="auto">
          <a:xfrm>
            <a:off x="971886" y="2633037"/>
            <a:ext cx="309099" cy="21237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20" name="Rectangle 20">
            <a:extLst>
              <a:ext uri="{FF2B5EF4-FFF2-40B4-BE49-F238E27FC236}">
                <a16:creationId xmlns:a16="http://schemas.microsoft.com/office/drawing/2014/main" id="{4A575359-EB0B-9211-F55E-80163B51DEFD}"/>
              </a:ext>
            </a:extLst>
          </p:cNvPr>
          <p:cNvSpPr>
            <a:spLocks noChangeArrowheads="1"/>
          </p:cNvSpPr>
          <p:nvPr/>
        </p:nvSpPr>
        <p:spPr bwMode="auto">
          <a:xfrm>
            <a:off x="451107" y="3061902"/>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ABR-24</a:t>
            </a:r>
          </a:p>
        </p:txBody>
      </p:sp>
      <p:sp>
        <p:nvSpPr>
          <p:cNvPr id="22" name="Rectangle 20">
            <a:extLst>
              <a:ext uri="{FF2B5EF4-FFF2-40B4-BE49-F238E27FC236}">
                <a16:creationId xmlns:a16="http://schemas.microsoft.com/office/drawing/2014/main" id="{BF0D8E72-180D-FE8C-5B83-D348F81302D4}"/>
              </a:ext>
            </a:extLst>
          </p:cNvPr>
          <p:cNvSpPr>
            <a:spLocks noChangeArrowheads="1"/>
          </p:cNvSpPr>
          <p:nvPr/>
        </p:nvSpPr>
        <p:spPr bwMode="auto">
          <a:xfrm>
            <a:off x="451107" y="3195252"/>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23" name="Rectangle 20">
            <a:extLst>
              <a:ext uri="{FF2B5EF4-FFF2-40B4-BE49-F238E27FC236}">
                <a16:creationId xmlns:a16="http://schemas.microsoft.com/office/drawing/2014/main" id="{A92C85E0-ECD1-8BB5-28E3-0F303FB0B3A5}"/>
              </a:ext>
            </a:extLst>
          </p:cNvPr>
          <p:cNvSpPr>
            <a:spLocks noChangeArrowheads="1"/>
          </p:cNvSpPr>
          <p:nvPr/>
        </p:nvSpPr>
        <p:spPr bwMode="auto">
          <a:xfrm>
            <a:off x="451107" y="3346538"/>
            <a:ext cx="318529" cy="139147"/>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25" name="Rectangle 20">
            <a:extLst>
              <a:ext uri="{FF2B5EF4-FFF2-40B4-BE49-F238E27FC236}">
                <a16:creationId xmlns:a16="http://schemas.microsoft.com/office/drawing/2014/main" id="{0EFC7F31-5BB9-CC99-4CC9-77340C5C35E6}"/>
              </a:ext>
            </a:extLst>
          </p:cNvPr>
          <p:cNvSpPr>
            <a:spLocks noChangeArrowheads="1"/>
          </p:cNvSpPr>
          <p:nvPr/>
        </p:nvSpPr>
        <p:spPr bwMode="auto">
          <a:xfrm>
            <a:off x="1992968" y="3061902"/>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40" name="Rectangle 20">
            <a:extLst>
              <a:ext uri="{FF2B5EF4-FFF2-40B4-BE49-F238E27FC236}">
                <a16:creationId xmlns:a16="http://schemas.microsoft.com/office/drawing/2014/main" id="{25CC73C7-D550-5F9C-3ACB-4E1A8FC7BCEC}"/>
              </a:ext>
            </a:extLst>
          </p:cNvPr>
          <p:cNvSpPr>
            <a:spLocks noChangeArrowheads="1"/>
          </p:cNvSpPr>
          <p:nvPr/>
        </p:nvSpPr>
        <p:spPr bwMode="auto">
          <a:xfrm>
            <a:off x="1992968" y="3195252"/>
            <a:ext cx="318529" cy="150062"/>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54" name="Rectangle 20">
            <a:extLst>
              <a:ext uri="{FF2B5EF4-FFF2-40B4-BE49-F238E27FC236}">
                <a16:creationId xmlns:a16="http://schemas.microsoft.com/office/drawing/2014/main" id="{FDE3E2FB-BA0E-F298-82F0-36B7F3445BAF}"/>
              </a:ext>
            </a:extLst>
          </p:cNvPr>
          <p:cNvSpPr>
            <a:spLocks noChangeArrowheads="1"/>
          </p:cNvSpPr>
          <p:nvPr/>
        </p:nvSpPr>
        <p:spPr bwMode="auto">
          <a:xfrm>
            <a:off x="1992968" y="3345314"/>
            <a:ext cx="318529" cy="139369"/>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55" name="CuadroTexto 54">
            <a:extLst>
              <a:ext uri="{FF2B5EF4-FFF2-40B4-BE49-F238E27FC236}">
                <a16:creationId xmlns:a16="http://schemas.microsoft.com/office/drawing/2014/main" id="{A24656B7-4DC7-209F-C2D5-EBFC6C3147BB}"/>
              </a:ext>
            </a:extLst>
          </p:cNvPr>
          <p:cNvSpPr txBox="1"/>
          <p:nvPr/>
        </p:nvSpPr>
        <p:spPr>
          <a:xfrm>
            <a:off x="258120" y="177949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a:t>
            </a:r>
          </a:p>
        </p:txBody>
      </p:sp>
      <p:sp>
        <p:nvSpPr>
          <p:cNvPr id="72" name="CuadroTexto 71">
            <a:extLst>
              <a:ext uri="{FF2B5EF4-FFF2-40B4-BE49-F238E27FC236}">
                <a16:creationId xmlns:a16="http://schemas.microsoft.com/office/drawing/2014/main" id="{80843E91-C1C5-231D-8777-FA62E9FD80A6}"/>
              </a:ext>
            </a:extLst>
          </p:cNvPr>
          <p:cNvSpPr txBox="1"/>
          <p:nvPr/>
        </p:nvSpPr>
        <p:spPr>
          <a:xfrm>
            <a:off x="1289397" y="1775807"/>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5</a:t>
            </a:r>
          </a:p>
        </p:txBody>
      </p:sp>
      <p:sp>
        <p:nvSpPr>
          <p:cNvPr id="73" name="CuadroTexto 72">
            <a:extLst>
              <a:ext uri="{FF2B5EF4-FFF2-40B4-BE49-F238E27FC236}">
                <a16:creationId xmlns:a16="http://schemas.microsoft.com/office/drawing/2014/main" id="{5E3D8BFF-8642-042F-CD96-C69AD75BDD3B}"/>
              </a:ext>
            </a:extLst>
          </p:cNvPr>
          <p:cNvSpPr txBox="1"/>
          <p:nvPr/>
        </p:nvSpPr>
        <p:spPr>
          <a:xfrm>
            <a:off x="761922" y="17829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4</a:t>
            </a:r>
          </a:p>
        </p:txBody>
      </p:sp>
      <p:sp>
        <p:nvSpPr>
          <p:cNvPr id="78" name="CuadroTexto 77">
            <a:extLst>
              <a:ext uri="{FF2B5EF4-FFF2-40B4-BE49-F238E27FC236}">
                <a16:creationId xmlns:a16="http://schemas.microsoft.com/office/drawing/2014/main" id="{A592EAEC-6C53-F64D-C2EB-B7C5DF77B6F9}"/>
              </a:ext>
            </a:extLst>
          </p:cNvPr>
          <p:cNvSpPr txBox="1"/>
          <p:nvPr/>
        </p:nvSpPr>
        <p:spPr>
          <a:xfrm>
            <a:off x="2308343" y="17829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7</a:t>
            </a:r>
          </a:p>
        </p:txBody>
      </p:sp>
      <p:sp>
        <p:nvSpPr>
          <p:cNvPr id="79" name="CuadroTexto 78">
            <a:extLst>
              <a:ext uri="{FF2B5EF4-FFF2-40B4-BE49-F238E27FC236}">
                <a16:creationId xmlns:a16="http://schemas.microsoft.com/office/drawing/2014/main" id="{0130BD15-E1E1-5852-80B0-0A44BD65F501}"/>
              </a:ext>
            </a:extLst>
          </p:cNvPr>
          <p:cNvSpPr txBox="1"/>
          <p:nvPr/>
        </p:nvSpPr>
        <p:spPr>
          <a:xfrm>
            <a:off x="1799888" y="17829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6</a:t>
            </a:r>
          </a:p>
        </p:txBody>
      </p:sp>
      <p:sp>
        <p:nvSpPr>
          <p:cNvPr id="81" name="Rectangle 20">
            <a:extLst>
              <a:ext uri="{FF2B5EF4-FFF2-40B4-BE49-F238E27FC236}">
                <a16:creationId xmlns:a16="http://schemas.microsoft.com/office/drawing/2014/main" id="{FC590739-C7DC-5167-C8AB-D5D836F20ED6}"/>
              </a:ext>
            </a:extLst>
          </p:cNvPr>
          <p:cNvSpPr>
            <a:spLocks noChangeArrowheads="1"/>
          </p:cNvSpPr>
          <p:nvPr/>
        </p:nvSpPr>
        <p:spPr bwMode="auto">
          <a:xfrm>
            <a:off x="1487041" y="1997260"/>
            <a:ext cx="311615" cy="207494"/>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82" name="Rectangle 20">
            <a:extLst>
              <a:ext uri="{FF2B5EF4-FFF2-40B4-BE49-F238E27FC236}">
                <a16:creationId xmlns:a16="http://schemas.microsoft.com/office/drawing/2014/main" id="{84A128AC-FB27-5410-AF13-6139928B6AAF}"/>
              </a:ext>
            </a:extLst>
          </p:cNvPr>
          <p:cNvSpPr>
            <a:spLocks noChangeArrowheads="1"/>
          </p:cNvSpPr>
          <p:nvPr/>
        </p:nvSpPr>
        <p:spPr bwMode="auto">
          <a:xfrm>
            <a:off x="1480743" y="1775521"/>
            <a:ext cx="319241" cy="221453"/>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83" name="CuadroTexto 82">
            <a:extLst>
              <a:ext uri="{FF2B5EF4-FFF2-40B4-BE49-F238E27FC236}">
                <a16:creationId xmlns:a16="http://schemas.microsoft.com/office/drawing/2014/main" id="{BABE6C3E-CC03-1040-3379-BC93206E5836}"/>
              </a:ext>
            </a:extLst>
          </p:cNvPr>
          <p:cNvSpPr txBox="1"/>
          <p:nvPr/>
        </p:nvSpPr>
        <p:spPr>
          <a:xfrm>
            <a:off x="3341657" y="17771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9</a:t>
            </a:r>
          </a:p>
        </p:txBody>
      </p:sp>
      <p:sp>
        <p:nvSpPr>
          <p:cNvPr id="85" name="CuadroTexto 84">
            <a:extLst>
              <a:ext uri="{FF2B5EF4-FFF2-40B4-BE49-F238E27FC236}">
                <a16:creationId xmlns:a16="http://schemas.microsoft.com/office/drawing/2014/main" id="{92A90C80-4AC0-94FB-D38E-F50BCCEA46E2}"/>
              </a:ext>
            </a:extLst>
          </p:cNvPr>
          <p:cNvSpPr txBox="1"/>
          <p:nvPr/>
        </p:nvSpPr>
        <p:spPr>
          <a:xfrm>
            <a:off x="2835818" y="17771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86" name="CuadroTexto 85">
            <a:extLst>
              <a:ext uri="{FF2B5EF4-FFF2-40B4-BE49-F238E27FC236}">
                <a16:creationId xmlns:a16="http://schemas.microsoft.com/office/drawing/2014/main" id="{4E7EF30B-C599-A8AD-78F3-C96B418241BC}"/>
              </a:ext>
            </a:extLst>
          </p:cNvPr>
          <p:cNvSpPr txBox="1"/>
          <p:nvPr/>
        </p:nvSpPr>
        <p:spPr>
          <a:xfrm>
            <a:off x="258120" y="22017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10</a:t>
            </a:r>
          </a:p>
        </p:txBody>
      </p:sp>
      <p:sp>
        <p:nvSpPr>
          <p:cNvPr id="87" name="CuadroTexto 86">
            <a:extLst>
              <a:ext uri="{FF2B5EF4-FFF2-40B4-BE49-F238E27FC236}">
                <a16:creationId xmlns:a16="http://schemas.microsoft.com/office/drawing/2014/main" id="{8ACA3A4F-2CC6-167A-B7BB-C1389B1C06B3}"/>
              </a:ext>
            </a:extLst>
          </p:cNvPr>
          <p:cNvSpPr txBox="1"/>
          <p:nvPr/>
        </p:nvSpPr>
        <p:spPr>
          <a:xfrm>
            <a:off x="775047" y="220443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88" name="CuadroTexto 87">
            <a:extLst>
              <a:ext uri="{FF2B5EF4-FFF2-40B4-BE49-F238E27FC236}">
                <a16:creationId xmlns:a16="http://schemas.microsoft.com/office/drawing/2014/main" id="{012B2F03-F93F-99FF-8BB2-8600B8599575}"/>
              </a:ext>
            </a:extLst>
          </p:cNvPr>
          <p:cNvSpPr txBox="1"/>
          <p:nvPr/>
        </p:nvSpPr>
        <p:spPr>
          <a:xfrm>
            <a:off x="1289397" y="220443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89" name="Rectangle 20">
            <a:extLst>
              <a:ext uri="{FF2B5EF4-FFF2-40B4-BE49-F238E27FC236}">
                <a16:creationId xmlns:a16="http://schemas.microsoft.com/office/drawing/2014/main" id="{2DD2455A-EC95-0922-0ADC-8CEA5BC9D96F}"/>
              </a:ext>
            </a:extLst>
          </p:cNvPr>
          <p:cNvSpPr>
            <a:spLocks noChangeArrowheads="1"/>
          </p:cNvSpPr>
          <p:nvPr/>
        </p:nvSpPr>
        <p:spPr bwMode="auto">
          <a:xfrm>
            <a:off x="971460" y="2424095"/>
            <a:ext cx="314078" cy="206340"/>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90" name="Rectangle 20">
            <a:extLst>
              <a:ext uri="{FF2B5EF4-FFF2-40B4-BE49-F238E27FC236}">
                <a16:creationId xmlns:a16="http://schemas.microsoft.com/office/drawing/2014/main" id="{1EB50F8F-31AC-EBA1-4E67-E1D5AD5DEBFA}"/>
              </a:ext>
            </a:extLst>
          </p:cNvPr>
          <p:cNvSpPr>
            <a:spLocks noChangeArrowheads="1"/>
          </p:cNvSpPr>
          <p:nvPr/>
        </p:nvSpPr>
        <p:spPr bwMode="auto">
          <a:xfrm>
            <a:off x="975025" y="2208341"/>
            <a:ext cx="310513" cy="21600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91" name="Rectangle 20">
            <a:extLst>
              <a:ext uri="{FF2B5EF4-FFF2-40B4-BE49-F238E27FC236}">
                <a16:creationId xmlns:a16="http://schemas.microsoft.com/office/drawing/2014/main" id="{E2058D02-5CFC-C897-7001-00E2CD7133F2}"/>
              </a:ext>
            </a:extLst>
          </p:cNvPr>
          <p:cNvSpPr>
            <a:spLocks noChangeArrowheads="1"/>
          </p:cNvSpPr>
          <p:nvPr/>
        </p:nvSpPr>
        <p:spPr bwMode="auto">
          <a:xfrm>
            <a:off x="1480743" y="2208497"/>
            <a:ext cx="318529" cy="157084"/>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92" name="Rectangle 20">
            <a:extLst>
              <a:ext uri="{FF2B5EF4-FFF2-40B4-BE49-F238E27FC236}">
                <a16:creationId xmlns:a16="http://schemas.microsoft.com/office/drawing/2014/main" id="{5607B051-F819-8F7D-AEFF-7849916F7B7E}"/>
              </a:ext>
            </a:extLst>
          </p:cNvPr>
          <p:cNvSpPr>
            <a:spLocks noChangeArrowheads="1"/>
          </p:cNvSpPr>
          <p:nvPr/>
        </p:nvSpPr>
        <p:spPr bwMode="auto">
          <a:xfrm>
            <a:off x="1480743" y="2341847"/>
            <a:ext cx="318529" cy="157084"/>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93" name="Rectangle 20">
            <a:extLst>
              <a:ext uri="{FF2B5EF4-FFF2-40B4-BE49-F238E27FC236}">
                <a16:creationId xmlns:a16="http://schemas.microsoft.com/office/drawing/2014/main" id="{0A69ECC9-3210-398C-95A9-80E07F11A93F}"/>
              </a:ext>
            </a:extLst>
          </p:cNvPr>
          <p:cNvSpPr>
            <a:spLocks noChangeArrowheads="1"/>
          </p:cNvSpPr>
          <p:nvPr/>
        </p:nvSpPr>
        <p:spPr bwMode="auto">
          <a:xfrm>
            <a:off x="1480743" y="2495837"/>
            <a:ext cx="318529" cy="136444"/>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ABR-24</a:t>
            </a:r>
          </a:p>
        </p:txBody>
      </p:sp>
      <p:sp>
        <p:nvSpPr>
          <p:cNvPr id="94" name="CuadroTexto 93">
            <a:extLst>
              <a:ext uri="{FF2B5EF4-FFF2-40B4-BE49-F238E27FC236}">
                <a16:creationId xmlns:a16="http://schemas.microsoft.com/office/drawing/2014/main" id="{87BF2911-9F60-17C8-2758-8335192D40FC}"/>
              </a:ext>
            </a:extLst>
          </p:cNvPr>
          <p:cNvSpPr txBox="1"/>
          <p:nvPr/>
        </p:nvSpPr>
        <p:spPr>
          <a:xfrm>
            <a:off x="2308343" y="22020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14</a:t>
            </a:r>
          </a:p>
        </p:txBody>
      </p:sp>
      <p:sp>
        <p:nvSpPr>
          <p:cNvPr id="95" name="CuadroTexto 94">
            <a:extLst>
              <a:ext uri="{FF2B5EF4-FFF2-40B4-BE49-F238E27FC236}">
                <a16:creationId xmlns:a16="http://schemas.microsoft.com/office/drawing/2014/main" id="{5FDBE7CC-09AD-5825-EB58-6715CC8C7E9F}"/>
              </a:ext>
            </a:extLst>
          </p:cNvPr>
          <p:cNvSpPr txBox="1"/>
          <p:nvPr/>
        </p:nvSpPr>
        <p:spPr>
          <a:xfrm>
            <a:off x="1799888" y="22020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13</a:t>
            </a:r>
          </a:p>
        </p:txBody>
      </p:sp>
      <p:sp>
        <p:nvSpPr>
          <p:cNvPr id="96" name="CuadroTexto 95">
            <a:extLst>
              <a:ext uri="{FF2B5EF4-FFF2-40B4-BE49-F238E27FC236}">
                <a16:creationId xmlns:a16="http://schemas.microsoft.com/office/drawing/2014/main" id="{3059D8A2-0A95-7DF6-3CA6-791105FD9D9D}"/>
              </a:ext>
            </a:extLst>
          </p:cNvPr>
          <p:cNvSpPr txBox="1"/>
          <p:nvPr/>
        </p:nvSpPr>
        <p:spPr>
          <a:xfrm>
            <a:off x="3341657"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16</a:t>
            </a:r>
          </a:p>
        </p:txBody>
      </p:sp>
      <p:sp>
        <p:nvSpPr>
          <p:cNvPr id="97" name="CuadroTexto 96">
            <a:extLst>
              <a:ext uri="{FF2B5EF4-FFF2-40B4-BE49-F238E27FC236}">
                <a16:creationId xmlns:a16="http://schemas.microsoft.com/office/drawing/2014/main" id="{94AE896C-DC03-5310-B2D3-C675D0455275}"/>
              </a:ext>
            </a:extLst>
          </p:cNvPr>
          <p:cNvSpPr txBox="1"/>
          <p:nvPr/>
        </p:nvSpPr>
        <p:spPr>
          <a:xfrm>
            <a:off x="2835818"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98" name="CuadroTexto 97">
            <a:extLst>
              <a:ext uri="{FF2B5EF4-FFF2-40B4-BE49-F238E27FC236}">
                <a16:creationId xmlns:a16="http://schemas.microsoft.com/office/drawing/2014/main" id="{91C96A33-A965-0502-A507-7196E056AE2C}"/>
              </a:ext>
            </a:extLst>
          </p:cNvPr>
          <p:cNvSpPr txBox="1"/>
          <p:nvPr/>
        </p:nvSpPr>
        <p:spPr>
          <a:xfrm>
            <a:off x="260697" y="262988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99" name="CuadroTexto 98">
            <a:extLst>
              <a:ext uri="{FF2B5EF4-FFF2-40B4-BE49-F238E27FC236}">
                <a16:creationId xmlns:a16="http://schemas.microsoft.com/office/drawing/2014/main" id="{6E6E05FD-EDE1-3BEE-2A64-127D15757FF3}"/>
              </a:ext>
            </a:extLst>
          </p:cNvPr>
          <p:cNvSpPr txBox="1"/>
          <p:nvPr/>
        </p:nvSpPr>
        <p:spPr>
          <a:xfrm>
            <a:off x="771591" y="2629882"/>
            <a:ext cx="201100"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18</a:t>
            </a:r>
          </a:p>
        </p:txBody>
      </p:sp>
      <p:sp>
        <p:nvSpPr>
          <p:cNvPr id="100" name="CuadroTexto 99">
            <a:extLst>
              <a:ext uri="{FF2B5EF4-FFF2-40B4-BE49-F238E27FC236}">
                <a16:creationId xmlns:a16="http://schemas.microsoft.com/office/drawing/2014/main" id="{D17113BF-7D08-FF89-02CA-5AAC0B6A7CE6}"/>
              </a:ext>
            </a:extLst>
          </p:cNvPr>
          <p:cNvSpPr txBox="1"/>
          <p:nvPr/>
        </p:nvSpPr>
        <p:spPr>
          <a:xfrm>
            <a:off x="1793993" y="26338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20</a:t>
            </a:r>
          </a:p>
        </p:txBody>
      </p:sp>
      <p:sp>
        <p:nvSpPr>
          <p:cNvPr id="101" name="CuadroTexto 100">
            <a:extLst>
              <a:ext uri="{FF2B5EF4-FFF2-40B4-BE49-F238E27FC236}">
                <a16:creationId xmlns:a16="http://schemas.microsoft.com/office/drawing/2014/main" id="{8467B2B5-E5FB-9BA4-74E0-8C54BEA8BF39}"/>
              </a:ext>
            </a:extLst>
          </p:cNvPr>
          <p:cNvSpPr txBox="1"/>
          <p:nvPr/>
        </p:nvSpPr>
        <p:spPr>
          <a:xfrm>
            <a:off x="1285538" y="26338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19</a:t>
            </a:r>
          </a:p>
        </p:txBody>
      </p:sp>
      <p:sp>
        <p:nvSpPr>
          <p:cNvPr id="102" name="CuadroTexto 101">
            <a:extLst>
              <a:ext uri="{FF2B5EF4-FFF2-40B4-BE49-F238E27FC236}">
                <a16:creationId xmlns:a16="http://schemas.microsoft.com/office/drawing/2014/main" id="{075C1764-AC71-725E-C0B1-E8C4C1A3A1C4}"/>
              </a:ext>
            </a:extLst>
          </p:cNvPr>
          <p:cNvSpPr txBox="1"/>
          <p:nvPr/>
        </p:nvSpPr>
        <p:spPr>
          <a:xfrm>
            <a:off x="2314922" y="262988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21</a:t>
            </a:r>
          </a:p>
        </p:txBody>
      </p:sp>
      <p:sp>
        <p:nvSpPr>
          <p:cNvPr id="103" name="CuadroTexto 102">
            <a:extLst>
              <a:ext uri="{FF2B5EF4-FFF2-40B4-BE49-F238E27FC236}">
                <a16:creationId xmlns:a16="http://schemas.microsoft.com/office/drawing/2014/main" id="{B37626A8-D26C-24AA-E807-4D78E655BCC2}"/>
              </a:ext>
            </a:extLst>
          </p:cNvPr>
          <p:cNvSpPr txBox="1"/>
          <p:nvPr/>
        </p:nvSpPr>
        <p:spPr>
          <a:xfrm>
            <a:off x="3341657" y="2634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23</a:t>
            </a:r>
          </a:p>
        </p:txBody>
      </p:sp>
      <p:sp>
        <p:nvSpPr>
          <p:cNvPr id="104" name="CuadroTexto 103">
            <a:extLst>
              <a:ext uri="{FF2B5EF4-FFF2-40B4-BE49-F238E27FC236}">
                <a16:creationId xmlns:a16="http://schemas.microsoft.com/office/drawing/2014/main" id="{CA971E06-C63A-ADBE-9204-06823B65728F}"/>
              </a:ext>
            </a:extLst>
          </p:cNvPr>
          <p:cNvSpPr txBox="1"/>
          <p:nvPr/>
        </p:nvSpPr>
        <p:spPr>
          <a:xfrm>
            <a:off x="2835818" y="2634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22</a:t>
            </a:r>
          </a:p>
        </p:txBody>
      </p:sp>
      <p:sp>
        <p:nvSpPr>
          <p:cNvPr id="105" name="Rectangle 20">
            <a:extLst>
              <a:ext uri="{FF2B5EF4-FFF2-40B4-BE49-F238E27FC236}">
                <a16:creationId xmlns:a16="http://schemas.microsoft.com/office/drawing/2014/main" id="{A9E564B4-17B0-FB25-48DA-00639455036F}"/>
              </a:ext>
            </a:extLst>
          </p:cNvPr>
          <p:cNvSpPr>
            <a:spLocks noChangeArrowheads="1"/>
          </p:cNvSpPr>
          <p:nvPr/>
        </p:nvSpPr>
        <p:spPr bwMode="auto">
          <a:xfrm>
            <a:off x="459077" y="2633830"/>
            <a:ext cx="309391" cy="157084"/>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106" name="Rectangle 20">
            <a:extLst>
              <a:ext uri="{FF2B5EF4-FFF2-40B4-BE49-F238E27FC236}">
                <a16:creationId xmlns:a16="http://schemas.microsoft.com/office/drawing/2014/main" id="{B893CE33-E649-4B2B-2FC8-8D9C78CB8ED2}"/>
              </a:ext>
            </a:extLst>
          </p:cNvPr>
          <p:cNvSpPr>
            <a:spLocks noChangeArrowheads="1"/>
          </p:cNvSpPr>
          <p:nvPr/>
        </p:nvSpPr>
        <p:spPr bwMode="auto">
          <a:xfrm>
            <a:off x="459077" y="2767180"/>
            <a:ext cx="309391" cy="157084"/>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107" name="Rectangle 20">
            <a:extLst>
              <a:ext uri="{FF2B5EF4-FFF2-40B4-BE49-F238E27FC236}">
                <a16:creationId xmlns:a16="http://schemas.microsoft.com/office/drawing/2014/main" id="{25EA4A05-9149-3D71-FBDA-B0AEDCDB6E0D}"/>
              </a:ext>
            </a:extLst>
          </p:cNvPr>
          <p:cNvSpPr>
            <a:spLocks noChangeArrowheads="1"/>
          </p:cNvSpPr>
          <p:nvPr/>
        </p:nvSpPr>
        <p:spPr bwMode="auto">
          <a:xfrm>
            <a:off x="459077" y="2918466"/>
            <a:ext cx="309391" cy="139148"/>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ABR-24</a:t>
            </a:r>
          </a:p>
        </p:txBody>
      </p:sp>
      <p:sp>
        <p:nvSpPr>
          <p:cNvPr id="108" name="Rectangle 20">
            <a:extLst>
              <a:ext uri="{FF2B5EF4-FFF2-40B4-BE49-F238E27FC236}">
                <a16:creationId xmlns:a16="http://schemas.microsoft.com/office/drawing/2014/main" id="{D85ACC5F-60F7-B4F2-4DDD-676FF6B742DA}"/>
              </a:ext>
            </a:extLst>
          </p:cNvPr>
          <p:cNvSpPr>
            <a:spLocks noChangeArrowheads="1"/>
          </p:cNvSpPr>
          <p:nvPr/>
        </p:nvSpPr>
        <p:spPr bwMode="auto">
          <a:xfrm>
            <a:off x="2508049" y="2913625"/>
            <a:ext cx="318529" cy="146598"/>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109" name="Rectangle 20">
            <a:extLst>
              <a:ext uri="{FF2B5EF4-FFF2-40B4-BE49-F238E27FC236}">
                <a16:creationId xmlns:a16="http://schemas.microsoft.com/office/drawing/2014/main" id="{A3DF02B5-8CE3-2FEE-393A-A15712772FBA}"/>
              </a:ext>
            </a:extLst>
          </p:cNvPr>
          <p:cNvSpPr>
            <a:spLocks noChangeArrowheads="1"/>
          </p:cNvSpPr>
          <p:nvPr/>
        </p:nvSpPr>
        <p:spPr bwMode="auto">
          <a:xfrm>
            <a:off x="2508049" y="2767180"/>
            <a:ext cx="318529" cy="146445"/>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112" name="Rectangle 20">
            <a:extLst>
              <a:ext uri="{FF2B5EF4-FFF2-40B4-BE49-F238E27FC236}">
                <a16:creationId xmlns:a16="http://schemas.microsoft.com/office/drawing/2014/main" id="{A41179B7-AEEA-65A3-0E26-F6E548D92AE8}"/>
              </a:ext>
            </a:extLst>
          </p:cNvPr>
          <p:cNvSpPr>
            <a:spLocks noChangeArrowheads="1"/>
          </p:cNvSpPr>
          <p:nvPr/>
        </p:nvSpPr>
        <p:spPr bwMode="auto">
          <a:xfrm>
            <a:off x="2508049" y="2626077"/>
            <a:ext cx="318529" cy="139148"/>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ABR-24</a:t>
            </a:r>
          </a:p>
        </p:txBody>
      </p:sp>
      <p:sp>
        <p:nvSpPr>
          <p:cNvPr id="113" name="CuadroTexto 112">
            <a:extLst>
              <a:ext uri="{FF2B5EF4-FFF2-40B4-BE49-F238E27FC236}">
                <a16:creationId xmlns:a16="http://schemas.microsoft.com/office/drawing/2014/main" id="{C2174302-9E73-82AD-F530-44E6F8A01218}"/>
              </a:ext>
            </a:extLst>
          </p:cNvPr>
          <p:cNvSpPr txBox="1"/>
          <p:nvPr/>
        </p:nvSpPr>
        <p:spPr>
          <a:xfrm>
            <a:off x="260697" y="3058507"/>
            <a:ext cx="191098"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24</a:t>
            </a:r>
          </a:p>
        </p:txBody>
      </p:sp>
      <p:sp>
        <p:nvSpPr>
          <p:cNvPr id="114" name="CuadroTexto 113">
            <a:extLst>
              <a:ext uri="{FF2B5EF4-FFF2-40B4-BE49-F238E27FC236}">
                <a16:creationId xmlns:a16="http://schemas.microsoft.com/office/drawing/2014/main" id="{CB88D604-D113-A0B1-6C0A-9EEDBACD532C}"/>
              </a:ext>
            </a:extLst>
          </p:cNvPr>
          <p:cNvSpPr txBox="1"/>
          <p:nvPr/>
        </p:nvSpPr>
        <p:spPr>
          <a:xfrm>
            <a:off x="771643" y="30561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25</a:t>
            </a:r>
          </a:p>
        </p:txBody>
      </p:sp>
      <p:sp>
        <p:nvSpPr>
          <p:cNvPr id="115" name="CuadroTexto 114">
            <a:extLst>
              <a:ext uri="{FF2B5EF4-FFF2-40B4-BE49-F238E27FC236}">
                <a16:creationId xmlns:a16="http://schemas.microsoft.com/office/drawing/2014/main" id="{F1B097E5-37B6-D602-8CB9-89EFC26E8834}"/>
              </a:ext>
            </a:extLst>
          </p:cNvPr>
          <p:cNvSpPr txBox="1"/>
          <p:nvPr/>
        </p:nvSpPr>
        <p:spPr>
          <a:xfrm>
            <a:off x="1285993" y="30561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26</a:t>
            </a:r>
          </a:p>
        </p:txBody>
      </p:sp>
      <p:sp>
        <p:nvSpPr>
          <p:cNvPr id="116" name="CuadroTexto 115">
            <a:extLst>
              <a:ext uri="{FF2B5EF4-FFF2-40B4-BE49-F238E27FC236}">
                <a16:creationId xmlns:a16="http://schemas.microsoft.com/office/drawing/2014/main" id="{685F528E-E523-01D9-40B0-832565B32658}"/>
              </a:ext>
            </a:extLst>
          </p:cNvPr>
          <p:cNvSpPr txBox="1"/>
          <p:nvPr/>
        </p:nvSpPr>
        <p:spPr>
          <a:xfrm>
            <a:off x="1801540" y="3059730"/>
            <a:ext cx="197644" cy="42765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27</a:t>
            </a:r>
          </a:p>
        </p:txBody>
      </p:sp>
      <p:sp>
        <p:nvSpPr>
          <p:cNvPr id="119" name="CuadroTexto 118">
            <a:extLst>
              <a:ext uri="{FF2B5EF4-FFF2-40B4-BE49-F238E27FC236}">
                <a16:creationId xmlns:a16="http://schemas.microsoft.com/office/drawing/2014/main" id="{E21190FA-EC0C-B437-EE5D-4B9952EA2640}"/>
              </a:ext>
            </a:extLst>
          </p:cNvPr>
          <p:cNvSpPr txBox="1"/>
          <p:nvPr/>
        </p:nvSpPr>
        <p:spPr>
          <a:xfrm>
            <a:off x="2308343" y="306245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28</a:t>
            </a:r>
          </a:p>
        </p:txBody>
      </p:sp>
      <p:sp>
        <p:nvSpPr>
          <p:cNvPr id="120" name="CuadroTexto 119">
            <a:extLst>
              <a:ext uri="{FF2B5EF4-FFF2-40B4-BE49-F238E27FC236}">
                <a16:creationId xmlns:a16="http://schemas.microsoft.com/office/drawing/2014/main" id="{787FE745-C90A-2319-2883-D9E0B7B1E6C7}"/>
              </a:ext>
            </a:extLst>
          </p:cNvPr>
          <p:cNvSpPr txBox="1"/>
          <p:nvPr/>
        </p:nvSpPr>
        <p:spPr>
          <a:xfrm>
            <a:off x="3341657" y="30630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30</a:t>
            </a:r>
          </a:p>
        </p:txBody>
      </p:sp>
      <p:sp>
        <p:nvSpPr>
          <p:cNvPr id="121" name="CuadroTexto 120">
            <a:extLst>
              <a:ext uri="{FF2B5EF4-FFF2-40B4-BE49-F238E27FC236}">
                <a16:creationId xmlns:a16="http://schemas.microsoft.com/office/drawing/2014/main" id="{00D413DA-D7A7-48EE-D83E-8D87C1C10615}"/>
              </a:ext>
            </a:extLst>
          </p:cNvPr>
          <p:cNvSpPr txBox="1"/>
          <p:nvPr/>
        </p:nvSpPr>
        <p:spPr>
          <a:xfrm>
            <a:off x="2835818" y="30630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29</a:t>
            </a:r>
          </a:p>
        </p:txBody>
      </p:sp>
      <p:sp>
        <p:nvSpPr>
          <p:cNvPr id="3" name="CuadroTexto 2">
            <a:extLst>
              <a:ext uri="{FF2B5EF4-FFF2-40B4-BE49-F238E27FC236}">
                <a16:creationId xmlns:a16="http://schemas.microsoft.com/office/drawing/2014/main" id="{8C100FAD-D28B-51FE-09F4-AA544B6A52E1}"/>
              </a:ext>
            </a:extLst>
          </p:cNvPr>
          <p:cNvSpPr txBox="1"/>
          <p:nvPr/>
        </p:nvSpPr>
        <p:spPr>
          <a:xfrm>
            <a:off x="258488" y="348503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31</a:t>
            </a:r>
          </a:p>
        </p:txBody>
      </p:sp>
    </p:spTree>
    <p:extLst>
      <p:ext uri="{BB962C8B-B14F-4D97-AF65-F5344CB8AC3E}">
        <p14:creationId xmlns:p14="http://schemas.microsoft.com/office/powerpoint/2010/main" val="61147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Abril</a:t>
            </a:r>
          </a:p>
        </p:txBody>
      </p:sp>
      <p:sp>
        <p:nvSpPr>
          <p:cNvPr id="6" name="Bisel 125">
            <a:hlinkClick r:id="" action="ppaction://noaction"/>
            <a:extLst>
              <a:ext uri="{FF2B5EF4-FFF2-40B4-BE49-F238E27FC236}">
                <a16:creationId xmlns:a16="http://schemas.microsoft.com/office/drawing/2014/main" id="{DC24F06F-4120-32F8-3C7D-DDE627495BD1}"/>
              </a:ext>
            </a:extLst>
          </p:cNvPr>
          <p:cNvSpPr/>
          <p:nvPr/>
        </p:nvSpPr>
        <p:spPr>
          <a:xfrm>
            <a:off x="8271884" y="1738138"/>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ABR</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21" name="Rectángulo redondeado 20">
            <a:extLst>
              <a:ext uri="{FF2B5EF4-FFF2-40B4-BE49-F238E27FC236}">
                <a16:creationId xmlns:a16="http://schemas.microsoft.com/office/drawing/2014/main" id="{630AB9F5-9E85-7485-84C1-E4135D37890C}"/>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2" name="Elipse 21">
            <a:hlinkClick r:id="rId4" action="ppaction://hlinksldjump"/>
            <a:extLst>
              <a:ext uri="{FF2B5EF4-FFF2-40B4-BE49-F238E27FC236}">
                <a16:creationId xmlns:a16="http://schemas.microsoft.com/office/drawing/2014/main" id="{DECDDF05-68E6-6882-678B-0667774813A3}"/>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3" name="Freeform 5">
            <a:hlinkClick r:id="" action="ppaction://noaction"/>
            <a:extLst>
              <a:ext uri="{FF2B5EF4-FFF2-40B4-BE49-F238E27FC236}">
                <a16:creationId xmlns:a16="http://schemas.microsoft.com/office/drawing/2014/main" id="{055CE477-4A78-862C-C5B1-CDF4A5CCDFBA}"/>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5" name="Rectángulo redondeado 24">
            <a:extLst>
              <a:ext uri="{FF2B5EF4-FFF2-40B4-BE49-F238E27FC236}">
                <a16:creationId xmlns:a16="http://schemas.microsoft.com/office/drawing/2014/main" id="{550892DA-32A7-4EDE-9721-8BF3540A2275}"/>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7" name="Elipse 26">
            <a:hlinkClick r:id="rId5" action="ppaction://hlinksldjump"/>
            <a:extLst>
              <a:ext uri="{FF2B5EF4-FFF2-40B4-BE49-F238E27FC236}">
                <a16:creationId xmlns:a16="http://schemas.microsoft.com/office/drawing/2014/main" id="{8F4A2EBD-3379-C639-778F-3CD3B16AB447}"/>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0" name="Freeform 5">
            <a:hlinkClick r:id="" action="ppaction://noaction"/>
            <a:extLst>
              <a:ext uri="{FF2B5EF4-FFF2-40B4-BE49-F238E27FC236}">
                <a16:creationId xmlns:a16="http://schemas.microsoft.com/office/drawing/2014/main" id="{23C9D35B-2AAC-FD4B-4972-BC422ABFD7D5}"/>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2" name="Bisel 1">
            <a:hlinkClick r:id="rId6" action="ppaction://hlinksldjump"/>
            <a:extLst>
              <a:ext uri="{FF2B5EF4-FFF2-40B4-BE49-F238E27FC236}">
                <a16:creationId xmlns:a16="http://schemas.microsoft.com/office/drawing/2014/main" id="{7BE77E81-6732-7F55-1EEF-C8690FF7605C}"/>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3" name="Bisel 126">
            <a:hlinkClick r:id="rId4" action="ppaction://hlinksldjump"/>
            <a:extLst>
              <a:ext uri="{FF2B5EF4-FFF2-40B4-BE49-F238E27FC236}">
                <a16:creationId xmlns:a16="http://schemas.microsoft.com/office/drawing/2014/main" id="{3A6927FB-F1D0-3268-BF88-4D4F65FDD07A}"/>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34" name="Bisel 127">
            <a:hlinkClick r:id="rId7" action="ppaction://hlinksldjump"/>
            <a:extLst>
              <a:ext uri="{FF2B5EF4-FFF2-40B4-BE49-F238E27FC236}">
                <a16:creationId xmlns:a16="http://schemas.microsoft.com/office/drawing/2014/main" id="{D7AA0137-680F-078A-7B94-4B8B79F61D3A}"/>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36" name="Bisel 128">
            <a:hlinkClick r:id="rId8" action="ppaction://hlinksldjump"/>
            <a:extLst>
              <a:ext uri="{FF2B5EF4-FFF2-40B4-BE49-F238E27FC236}">
                <a16:creationId xmlns:a16="http://schemas.microsoft.com/office/drawing/2014/main" id="{8F85BAA7-465B-2728-30D1-3AA71C8DA764}"/>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37" name="Bisel 129">
            <a:hlinkClick r:id="rId9" action="ppaction://hlinksldjump"/>
            <a:extLst>
              <a:ext uri="{FF2B5EF4-FFF2-40B4-BE49-F238E27FC236}">
                <a16:creationId xmlns:a16="http://schemas.microsoft.com/office/drawing/2014/main" id="{479FB359-9EF1-1B76-AD06-5208166A3819}"/>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38" name="Bisel 130">
            <a:hlinkClick r:id="rId10" action="ppaction://hlinksldjump"/>
            <a:extLst>
              <a:ext uri="{FF2B5EF4-FFF2-40B4-BE49-F238E27FC236}">
                <a16:creationId xmlns:a16="http://schemas.microsoft.com/office/drawing/2014/main" id="{48D41FC2-5F38-6E56-2959-F5B37F289CAA}"/>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39" name="Bisel 131">
            <a:hlinkClick r:id="rId11" action="ppaction://hlinksldjump"/>
            <a:extLst>
              <a:ext uri="{FF2B5EF4-FFF2-40B4-BE49-F238E27FC236}">
                <a16:creationId xmlns:a16="http://schemas.microsoft.com/office/drawing/2014/main" id="{1531FE3F-2A57-BBD9-D818-ADF2FFCC6750}"/>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40" name="Bisel 132">
            <a:hlinkClick r:id="rId12" action="ppaction://hlinksldjump"/>
            <a:extLst>
              <a:ext uri="{FF2B5EF4-FFF2-40B4-BE49-F238E27FC236}">
                <a16:creationId xmlns:a16="http://schemas.microsoft.com/office/drawing/2014/main" id="{0F23B4A8-D25F-AE28-3B06-D9C5C1C7579E}"/>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41" name="Bisel 133">
            <a:hlinkClick r:id="rId13" action="ppaction://hlinksldjump"/>
            <a:extLst>
              <a:ext uri="{FF2B5EF4-FFF2-40B4-BE49-F238E27FC236}">
                <a16:creationId xmlns:a16="http://schemas.microsoft.com/office/drawing/2014/main" id="{99974FB8-F29A-4322-B699-864F62039DEF}"/>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43" name="Bisel 121">
            <a:hlinkClick r:id="rId14" action="ppaction://hlinksldjump"/>
            <a:extLst>
              <a:ext uri="{FF2B5EF4-FFF2-40B4-BE49-F238E27FC236}">
                <a16:creationId xmlns:a16="http://schemas.microsoft.com/office/drawing/2014/main" id="{D32C5A19-7132-5364-7926-8C23784C14B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46" name="Bisel 122">
            <a:hlinkClick r:id="rId5" action="ppaction://hlinksldjump"/>
            <a:extLst>
              <a:ext uri="{FF2B5EF4-FFF2-40B4-BE49-F238E27FC236}">
                <a16:creationId xmlns:a16="http://schemas.microsoft.com/office/drawing/2014/main" id="{A85514FE-B0E5-9BA8-7780-08D9C565E8C8}"/>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4" name="CuadroTexto 3">
            <a:extLst>
              <a:ext uri="{FF2B5EF4-FFF2-40B4-BE49-F238E27FC236}">
                <a16:creationId xmlns:a16="http://schemas.microsoft.com/office/drawing/2014/main" id="{B67CC50B-B593-5191-1B53-5C2E77CBEBCE}"/>
              </a:ext>
            </a:extLst>
          </p:cNvPr>
          <p:cNvSpPr txBox="1"/>
          <p:nvPr/>
        </p:nvSpPr>
        <p:spPr>
          <a:xfrm>
            <a:off x="2314606" y="13447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4</a:t>
            </a:r>
          </a:p>
        </p:txBody>
      </p:sp>
      <p:sp>
        <p:nvSpPr>
          <p:cNvPr id="8" name="CuadroTexto 7">
            <a:extLst>
              <a:ext uri="{FF2B5EF4-FFF2-40B4-BE49-F238E27FC236}">
                <a16:creationId xmlns:a16="http://schemas.microsoft.com/office/drawing/2014/main" id="{796F6AEF-1343-9FA3-EB1A-FC9B75F61437}"/>
              </a:ext>
            </a:extLst>
          </p:cNvPr>
          <p:cNvSpPr txBox="1"/>
          <p:nvPr/>
        </p:nvSpPr>
        <p:spPr>
          <a:xfrm>
            <a:off x="3335029" y="13416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42" name="CuadroTexto 41">
            <a:extLst>
              <a:ext uri="{FF2B5EF4-FFF2-40B4-BE49-F238E27FC236}">
                <a16:creationId xmlns:a16="http://schemas.microsoft.com/office/drawing/2014/main" id="{AE0AB0CD-E802-85F8-C4AA-5D1A9619AE1E}"/>
              </a:ext>
            </a:extLst>
          </p:cNvPr>
          <p:cNvSpPr txBox="1"/>
          <p:nvPr/>
        </p:nvSpPr>
        <p:spPr>
          <a:xfrm>
            <a:off x="2829190" y="13416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5</a:t>
            </a:r>
          </a:p>
        </p:txBody>
      </p:sp>
      <p:sp>
        <p:nvSpPr>
          <p:cNvPr id="44" name="CuadroTexto 43">
            <a:extLst>
              <a:ext uri="{FF2B5EF4-FFF2-40B4-BE49-F238E27FC236}">
                <a16:creationId xmlns:a16="http://schemas.microsoft.com/office/drawing/2014/main" id="{E7635548-F7F1-35EC-E90F-A45210390D5D}"/>
              </a:ext>
            </a:extLst>
          </p:cNvPr>
          <p:cNvSpPr txBox="1"/>
          <p:nvPr/>
        </p:nvSpPr>
        <p:spPr>
          <a:xfrm>
            <a:off x="1279556" y="13447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a:t>
            </a:r>
          </a:p>
        </p:txBody>
      </p:sp>
      <p:sp>
        <p:nvSpPr>
          <p:cNvPr id="45" name="CuadroTexto 44">
            <a:extLst>
              <a:ext uri="{FF2B5EF4-FFF2-40B4-BE49-F238E27FC236}">
                <a16:creationId xmlns:a16="http://schemas.microsoft.com/office/drawing/2014/main" id="{6BA29986-4E8F-586E-7128-DC1B515BC3A1}"/>
              </a:ext>
            </a:extLst>
          </p:cNvPr>
          <p:cNvSpPr txBox="1"/>
          <p:nvPr/>
        </p:nvSpPr>
        <p:spPr>
          <a:xfrm>
            <a:off x="771101" y="13447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a:t>
            </a:r>
          </a:p>
        </p:txBody>
      </p:sp>
      <p:sp>
        <p:nvSpPr>
          <p:cNvPr id="51" name="CuadroTexto 50">
            <a:extLst>
              <a:ext uri="{FF2B5EF4-FFF2-40B4-BE49-F238E27FC236}">
                <a16:creationId xmlns:a16="http://schemas.microsoft.com/office/drawing/2014/main" id="{6DFF4CDE-BE4C-30CA-F9C3-33691BBCB103}"/>
              </a:ext>
            </a:extLst>
          </p:cNvPr>
          <p:cNvSpPr txBox="1"/>
          <p:nvPr/>
        </p:nvSpPr>
        <p:spPr>
          <a:xfrm>
            <a:off x="1800179" y="1348504"/>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a:t>
            </a:r>
          </a:p>
        </p:txBody>
      </p:sp>
      <p:sp>
        <p:nvSpPr>
          <p:cNvPr id="52" name="Rectangle 20">
            <a:extLst>
              <a:ext uri="{FF2B5EF4-FFF2-40B4-BE49-F238E27FC236}">
                <a16:creationId xmlns:a16="http://schemas.microsoft.com/office/drawing/2014/main" id="{9F303888-0B52-B92E-4590-D086D7BE8B93}"/>
              </a:ext>
            </a:extLst>
          </p:cNvPr>
          <p:cNvSpPr>
            <a:spLocks noChangeArrowheads="1"/>
          </p:cNvSpPr>
          <p:nvPr/>
        </p:nvSpPr>
        <p:spPr bwMode="auto">
          <a:xfrm>
            <a:off x="1997823" y="1569957"/>
            <a:ext cx="311615" cy="207494"/>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57" name="Rectangle 20">
            <a:extLst>
              <a:ext uri="{FF2B5EF4-FFF2-40B4-BE49-F238E27FC236}">
                <a16:creationId xmlns:a16="http://schemas.microsoft.com/office/drawing/2014/main" id="{CEDCD6E0-D8E8-E6D5-4653-C100B12362BF}"/>
              </a:ext>
            </a:extLst>
          </p:cNvPr>
          <p:cNvSpPr>
            <a:spLocks noChangeArrowheads="1"/>
          </p:cNvSpPr>
          <p:nvPr/>
        </p:nvSpPr>
        <p:spPr bwMode="auto">
          <a:xfrm>
            <a:off x="1997823" y="1348218"/>
            <a:ext cx="312943" cy="221453"/>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58" name="CuadroTexto 57">
            <a:extLst>
              <a:ext uri="{FF2B5EF4-FFF2-40B4-BE49-F238E27FC236}">
                <a16:creationId xmlns:a16="http://schemas.microsoft.com/office/drawing/2014/main" id="{85FAB0F3-112E-9DD9-E7DE-BAECAE16974B}"/>
              </a:ext>
            </a:extLst>
          </p:cNvPr>
          <p:cNvSpPr txBox="1"/>
          <p:nvPr/>
        </p:nvSpPr>
        <p:spPr>
          <a:xfrm>
            <a:off x="768381" y="17734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8</a:t>
            </a:r>
          </a:p>
        </p:txBody>
      </p:sp>
      <p:sp>
        <p:nvSpPr>
          <p:cNvPr id="66" name="CuadroTexto 65">
            <a:extLst>
              <a:ext uri="{FF2B5EF4-FFF2-40B4-BE49-F238E27FC236}">
                <a16:creationId xmlns:a16="http://schemas.microsoft.com/office/drawing/2014/main" id="{335B0104-939E-733C-93A8-B9172564D7B8}"/>
              </a:ext>
            </a:extLst>
          </p:cNvPr>
          <p:cNvSpPr txBox="1"/>
          <p:nvPr/>
        </p:nvSpPr>
        <p:spPr>
          <a:xfrm>
            <a:off x="259926" y="17734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7</a:t>
            </a:r>
          </a:p>
        </p:txBody>
      </p:sp>
      <p:sp>
        <p:nvSpPr>
          <p:cNvPr id="68" name="CuadroTexto 67">
            <a:extLst>
              <a:ext uri="{FF2B5EF4-FFF2-40B4-BE49-F238E27FC236}">
                <a16:creationId xmlns:a16="http://schemas.microsoft.com/office/drawing/2014/main" id="{8F9BEB77-6F3D-A762-2CCF-C6C8002BC5A5}"/>
              </a:ext>
            </a:extLst>
          </p:cNvPr>
          <p:cNvSpPr txBox="1"/>
          <p:nvPr/>
        </p:nvSpPr>
        <p:spPr>
          <a:xfrm>
            <a:off x="1287564" y="1777165"/>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9</a:t>
            </a:r>
          </a:p>
        </p:txBody>
      </p:sp>
      <p:sp>
        <p:nvSpPr>
          <p:cNvPr id="69" name="Rectangle 20">
            <a:extLst>
              <a:ext uri="{FF2B5EF4-FFF2-40B4-BE49-F238E27FC236}">
                <a16:creationId xmlns:a16="http://schemas.microsoft.com/office/drawing/2014/main" id="{385EFF4D-C78F-797F-A1A4-04F640D77948}"/>
              </a:ext>
            </a:extLst>
          </p:cNvPr>
          <p:cNvSpPr>
            <a:spLocks noChangeArrowheads="1"/>
          </p:cNvSpPr>
          <p:nvPr/>
        </p:nvSpPr>
        <p:spPr bwMode="auto">
          <a:xfrm>
            <a:off x="1483977" y="1996828"/>
            <a:ext cx="314078" cy="206340"/>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71" name="Rectangle 20">
            <a:extLst>
              <a:ext uri="{FF2B5EF4-FFF2-40B4-BE49-F238E27FC236}">
                <a16:creationId xmlns:a16="http://schemas.microsoft.com/office/drawing/2014/main" id="{687305D2-5AD4-382F-19B6-F34C7CE4DF43}"/>
              </a:ext>
            </a:extLst>
          </p:cNvPr>
          <p:cNvSpPr>
            <a:spLocks noChangeArrowheads="1"/>
          </p:cNvSpPr>
          <p:nvPr/>
        </p:nvSpPr>
        <p:spPr bwMode="auto">
          <a:xfrm>
            <a:off x="1487542" y="1781074"/>
            <a:ext cx="310513" cy="21600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72" name="CuadroTexto 71">
            <a:extLst>
              <a:ext uri="{FF2B5EF4-FFF2-40B4-BE49-F238E27FC236}">
                <a16:creationId xmlns:a16="http://schemas.microsoft.com/office/drawing/2014/main" id="{DA10B04F-8923-CC06-FBFA-C9528CE67C0C}"/>
              </a:ext>
            </a:extLst>
          </p:cNvPr>
          <p:cNvSpPr txBox="1"/>
          <p:nvPr/>
        </p:nvSpPr>
        <p:spPr>
          <a:xfrm>
            <a:off x="1799463" y="1772981"/>
            <a:ext cx="197644" cy="43152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73" name="Rectangle 20">
            <a:extLst>
              <a:ext uri="{FF2B5EF4-FFF2-40B4-BE49-F238E27FC236}">
                <a16:creationId xmlns:a16="http://schemas.microsoft.com/office/drawing/2014/main" id="{BCB5531F-01F8-F273-92E3-0603A73CEE96}"/>
              </a:ext>
            </a:extLst>
          </p:cNvPr>
          <p:cNvSpPr>
            <a:spLocks noChangeArrowheads="1"/>
          </p:cNvSpPr>
          <p:nvPr/>
        </p:nvSpPr>
        <p:spPr bwMode="auto">
          <a:xfrm>
            <a:off x="1994976" y="1984199"/>
            <a:ext cx="319694" cy="215932"/>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74" name="Rectangle 20">
            <a:extLst>
              <a:ext uri="{FF2B5EF4-FFF2-40B4-BE49-F238E27FC236}">
                <a16:creationId xmlns:a16="http://schemas.microsoft.com/office/drawing/2014/main" id="{E2A52F62-5F1B-AA96-4F02-235F9E550051}"/>
              </a:ext>
            </a:extLst>
          </p:cNvPr>
          <p:cNvSpPr>
            <a:spLocks noChangeArrowheads="1"/>
          </p:cNvSpPr>
          <p:nvPr/>
        </p:nvSpPr>
        <p:spPr bwMode="auto">
          <a:xfrm>
            <a:off x="1997491" y="1772075"/>
            <a:ext cx="317115" cy="20900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75" name="CuadroTexto 74">
            <a:extLst>
              <a:ext uri="{FF2B5EF4-FFF2-40B4-BE49-F238E27FC236}">
                <a16:creationId xmlns:a16="http://schemas.microsoft.com/office/drawing/2014/main" id="{C11725F9-0427-76F3-6AC4-C0D50657E4EA}"/>
              </a:ext>
            </a:extLst>
          </p:cNvPr>
          <p:cNvSpPr txBox="1"/>
          <p:nvPr/>
        </p:nvSpPr>
        <p:spPr>
          <a:xfrm>
            <a:off x="2316120" y="1776880"/>
            <a:ext cx="197644" cy="42544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76" name="CuadroTexto 75">
            <a:extLst>
              <a:ext uri="{FF2B5EF4-FFF2-40B4-BE49-F238E27FC236}">
                <a16:creationId xmlns:a16="http://schemas.microsoft.com/office/drawing/2014/main" id="{92F12C77-685C-9896-8EAC-82FB14540140}"/>
              </a:ext>
            </a:extLst>
          </p:cNvPr>
          <p:cNvSpPr txBox="1"/>
          <p:nvPr/>
        </p:nvSpPr>
        <p:spPr>
          <a:xfrm>
            <a:off x="3335029" y="17829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13</a:t>
            </a:r>
          </a:p>
        </p:txBody>
      </p:sp>
      <p:sp>
        <p:nvSpPr>
          <p:cNvPr id="77" name="CuadroTexto 76">
            <a:extLst>
              <a:ext uri="{FF2B5EF4-FFF2-40B4-BE49-F238E27FC236}">
                <a16:creationId xmlns:a16="http://schemas.microsoft.com/office/drawing/2014/main" id="{60F5A427-A2FA-284B-C929-1DE4FB49CCDF}"/>
              </a:ext>
            </a:extLst>
          </p:cNvPr>
          <p:cNvSpPr txBox="1"/>
          <p:nvPr/>
        </p:nvSpPr>
        <p:spPr>
          <a:xfrm>
            <a:off x="2829190" y="17829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78" name="Rectangle 20">
            <a:extLst>
              <a:ext uri="{FF2B5EF4-FFF2-40B4-BE49-F238E27FC236}">
                <a16:creationId xmlns:a16="http://schemas.microsoft.com/office/drawing/2014/main" id="{53187BC3-F886-A264-0C61-BFFDEE5A6260}"/>
              </a:ext>
            </a:extLst>
          </p:cNvPr>
          <p:cNvSpPr>
            <a:spLocks noChangeArrowheads="1"/>
          </p:cNvSpPr>
          <p:nvPr/>
        </p:nvSpPr>
        <p:spPr bwMode="auto">
          <a:xfrm>
            <a:off x="2512949" y="1777165"/>
            <a:ext cx="316800" cy="428660"/>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80" name="CuadroTexto 79">
            <a:extLst>
              <a:ext uri="{FF2B5EF4-FFF2-40B4-BE49-F238E27FC236}">
                <a16:creationId xmlns:a16="http://schemas.microsoft.com/office/drawing/2014/main" id="{A7CE8813-7FF4-E5BC-7AAC-FA226C079045}"/>
              </a:ext>
            </a:extLst>
          </p:cNvPr>
          <p:cNvSpPr txBox="1"/>
          <p:nvPr/>
        </p:nvSpPr>
        <p:spPr>
          <a:xfrm>
            <a:off x="259926" y="22020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14</a:t>
            </a:r>
          </a:p>
        </p:txBody>
      </p:sp>
      <p:sp>
        <p:nvSpPr>
          <p:cNvPr id="86" name="CuadroTexto 85">
            <a:extLst>
              <a:ext uri="{FF2B5EF4-FFF2-40B4-BE49-F238E27FC236}">
                <a16:creationId xmlns:a16="http://schemas.microsoft.com/office/drawing/2014/main" id="{8629EC0E-45C9-69AF-16C7-5751BCF6212F}"/>
              </a:ext>
            </a:extLst>
          </p:cNvPr>
          <p:cNvSpPr txBox="1"/>
          <p:nvPr/>
        </p:nvSpPr>
        <p:spPr>
          <a:xfrm>
            <a:off x="772490" y="2207684"/>
            <a:ext cx="197644" cy="42428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87" name="Rectangle 20">
            <a:extLst>
              <a:ext uri="{FF2B5EF4-FFF2-40B4-BE49-F238E27FC236}">
                <a16:creationId xmlns:a16="http://schemas.microsoft.com/office/drawing/2014/main" id="{08480C46-4524-0829-6BBB-B9080517A7AB}"/>
              </a:ext>
            </a:extLst>
          </p:cNvPr>
          <p:cNvSpPr>
            <a:spLocks noChangeArrowheads="1"/>
          </p:cNvSpPr>
          <p:nvPr/>
        </p:nvSpPr>
        <p:spPr bwMode="auto">
          <a:xfrm>
            <a:off x="967960" y="2419858"/>
            <a:ext cx="318284" cy="207494"/>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100" name="Rectangle 20">
            <a:extLst>
              <a:ext uri="{FF2B5EF4-FFF2-40B4-BE49-F238E27FC236}">
                <a16:creationId xmlns:a16="http://schemas.microsoft.com/office/drawing/2014/main" id="{9B47C04B-1DAE-2989-9868-CCF50600FF78}"/>
              </a:ext>
            </a:extLst>
          </p:cNvPr>
          <p:cNvSpPr>
            <a:spLocks noChangeArrowheads="1"/>
          </p:cNvSpPr>
          <p:nvPr/>
        </p:nvSpPr>
        <p:spPr bwMode="auto">
          <a:xfrm>
            <a:off x="969191" y="2207733"/>
            <a:ext cx="314078" cy="215886"/>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ENE-25</a:t>
            </a:r>
          </a:p>
        </p:txBody>
      </p:sp>
      <p:sp>
        <p:nvSpPr>
          <p:cNvPr id="101" name="CuadroTexto 100">
            <a:extLst>
              <a:ext uri="{FF2B5EF4-FFF2-40B4-BE49-F238E27FC236}">
                <a16:creationId xmlns:a16="http://schemas.microsoft.com/office/drawing/2014/main" id="{4E4BE0FA-E721-C4E7-3234-617914D27C85}"/>
              </a:ext>
            </a:extLst>
          </p:cNvPr>
          <p:cNvSpPr txBox="1"/>
          <p:nvPr/>
        </p:nvSpPr>
        <p:spPr>
          <a:xfrm>
            <a:off x="1287420" y="2205505"/>
            <a:ext cx="197644" cy="42544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102" name="Rectangle 20">
            <a:extLst>
              <a:ext uri="{FF2B5EF4-FFF2-40B4-BE49-F238E27FC236}">
                <a16:creationId xmlns:a16="http://schemas.microsoft.com/office/drawing/2014/main" id="{01D74DEF-732A-DAAD-21DA-C51711756083}"/>
              </a:ext>
            </a:extLst>
          </p:cNvPr>
          <p:cNvSpPr>
            <a:spLocks noChangeArrowheads="1"/>
          </p:cNvSpPr>
          <p:nvPr/>
        </p:nvSpPr>
        <p:spPr bwMode="auto">
          <a:xfrm>
            <a:off x="1484616" y="2201189"/>
            <a:ext cx="316800" cy="428045"/>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103" name="CuadroTexto 102">
            <a:extLst>
              <a:ext uri="{FF2B5EF4-FFF2-40B4-BE49-F238E27FC236}">
                <a16:creationId xmlns:a16="http://schemas.microsoft.com/office/drawing/2014/main" id="{89C9C0C7-7DD1-8EB6-516F-384C7937A2D8}"/>
              </a:ext>
            </a:extLst>
          </p:cNvPr>
          <p:cNvSpPr txBox="1"/>
          <p:nvPr/>
        </p:nvSpPr>
        <p:spPr>
          <a:xfrm>
            <a:off x="2311431" y="22083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18</a:t>
            </a:r>
          </a:p>
        </p:txBody>
      </p:sp>
      <p:sp>
        <p:nvSpPr>
          <p:cNvPr id="104" name="CuadroTexto 103">
            <a:extLst>
              <a:ext uri="{FF2B5EF4-FFF2-40B4-BE49-F238E27FC236}">
                <a16:creationId xmlns:a16="http://schemas.microsoft.com/office/drawing/2014/main" id="{845BC7B0-1CA9-D9FC-446A-8BDAA86C5CCD}"/>
              </a:ext>
            </a:extLst>
          </p:cNvPr>
          <p:cNvSpPr txBox="1"/>
          <p:nvPr/>
        </p:nvSpPr>
        <p:spPr>
          <a:xfrm>
            <a:off x="1802976" y="22083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17</a:t>
            </a:r>
          </a:p>
        </p:txBody>
      </p:sp>
      <p:sp>
        <p:nvSpPr>
          <p:cNvPr id="105" name="CuadroTexto 104">
            <a:extLst>
              <a:ext uri="{FF2B5EF4-FFF2-40B4-BE49-F238E27FC236}">
                <a16:creationId xmlns:a16="http://schemas.microsoft.com/office/drawing/2014/main" id="{0BE65242-3077-9702-DBDA-8210DE08BF4B}"/>
              </a:ext>
            </a:extLst>
          </p:cNvPr>
          <p:cNvSpPr txBox="1"/>
          <p:nvPr/>
        </p:nvSpPr>
        <p:spPr>
          <a:xfrm>
            <a:off x="3335029" y="22052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20</a:t>
            </a:r>
          </a:p>
        </p:txBody>
      </p:sp>
      <p:sp>
        <p:nvSpPr>
          <p:cNvPr id="106" name="CuadroTexto 105">
            <a:extLst>
              <a:ext uri="{FF2B5EF4-FFF2-40B4-BE49-F238E27FC236}">
                <a16:creationId xmlns:a16="http://schemas.microsoft.com/office/drawing/2014/main" id="{3FEDC164-F887-76DA-47AA-D523FADA396B}"/>
              </a:ext>
            </a:extLst>
          </p:cNvPr>
          <p:cNvSpPr txBox="1"/>
          <p:nvPr/>
        </p:nvSpPr>
        <p:spPr>
          <a:xfrm>
            <a:off x="2829190" y="22052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19</a:t>
            </a:r>
          </a:p>
        </p:txBody>
      </p:sp>
      <p:sp>
        <p:nvSpPr>
          <p:cNvPr id="107" name="CuadroTexto 106">
            <a:extLst>
              <a:ext uri="{FF2B5EF4-FFF2-40B4-BE49-F238E27FC236}">
                <a16:creationId xmlns:a16="http://schemas.microsoft.com/office/drawing/2014/main" id="{5297C47B-243D-5573-7C10-9FF8D5204CC1}"/>
              </a:ext>
            </a:extLst>
          </p:cNvPr>
          <p:cNvSpPr txBox="1"/>
          <p:nvPr/>
        </p:nvSpPr>
        <p:spPr>
          <a:xfrm>
            <a:off x="259926" y="263065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21</a:t>
            </a:r>
          </a:p>
        </p:txBody>
      </p:sp>
      <p:sp>
        <p:nvSpPr>
          <p:cNvPr id="108" name="CuadroTexto 107">
            <a:extLst>
              <a:ext uri="{FF2B5EF4-FFF2-40B4-BE49-F238E27FC236}">
                <a16:creationId xmlns:a16="http://schemas.microsoft.com/office/drawing/2014/main" id="{83471EBF-C941-9E76-19D3-84432BD54BE3}"/>
              </a:ext>
            </a:extLst>
          </p:cNvPr>
          <p:cNvSpPr txBox="1"/>
          <p:nvPr/>
        </p:nvSpPr>
        <p:spPr>
          <a:xfrm>
            <a:off x="772490" y="2633134"/>
            <a:ext cx="197644" cy="42428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109" name="Rectangle 20">
            <a:extLst>
              <a:ext uri="{FF2B5EF4-FFF2-40B4-BE49-F238E27FC236}">
                <a16:creationId xmlns:a16="http://schemas.microsoft.com/office/drawing/2014/main" id="{89C0F708-FA7B-4C7F-4155-CE3CF891B3B0}"/>
              </a:ext>
            </a:extLst>
          </p:cNvPr>
          <p:cNvSpPr>
            <a:spLocks noChangeArrowheads="1"/>
          </p:cNvSpPr>
          <p:nvPr/>
        </p:nvSpPr>
        <p:spPr bwMode="auto">
          <a:xfrm>
            <a:off x="971886" y="2839866"/>
            <a:ext cx="311615"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110" name="Rectangle 20">
            <a:extLst>
              <a:ext uri="{FF2B5EF4-FFF2-40B4-BE49-F238E27FC236}">
                <a16:creationId xmlns:a16="http://schemas.microsoft.com/office/drawing/2014/main" id="{19781864-EFE4-8D4B-46FD-1C33DF7A23B0}"/>
              </a:ext>
            </a:extLst>
          </p:cNvPr>
          <p:cNvSpPr>
            <a:spLocks noChangeArrowheads="1"/>
          </p:cNvSpPr>
          <p:nvPr/>
        </p:nvSpPr>
        <p:spPr bwMode="auto">
          <a:xfrm>
            <a:off x="971886" y="2632389"/>
            <a:ext cx="313565" cy="213017"/>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111" name="CuadroTexto 110">
            <a:extLst>
              <a:ext uri="{FF2B5EF4-FFF2-40B4-BE49-F238E27FC236}">
                <a16:creationId xmlns:a16="http://schemas.microsoft.com/office/drawing/2014/main" id="{9CCB547F-8856-BB78-9996-B0832E89C4DF}"/>
              </a:ext>
            </a:extLst>
          </p:cNvPr>
          <p:cNvSpPr txBox="1"/>
          <p:nvPr/>
        </p:nvSpPr>
        <p:spPr>
          <a:xfrm>
            <a:off x="1793906" y="263065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24</a:t>
            </a:r>
          </a:p>
        </p:txBody>
      </p:sp>
      <p:sp>
        <p:nvSpPr>
          <p:cNvPr id="113" name="CuadroTexto 112">
            <a:extLst>
              <a:ext uri="{FF2B5EF4-FFF2-40B4-BE49-F238E27FC236}">
                <a16:creationId xmlns:a16="http://schemas.microsoft.com/office/drawing/2014/main" id="{4C977EAC-2449-250C-7DD3-997584BFA812}"/>
              </a:ext>
            </a:extLst>
          </p:cNvPr>
          <p:cNvSpPr txBox="1"/>
          <p:nvPr/>
        </p:nvSpPr>
        <p:spPr>
          <a:xfrm>
            <a:off x="2316120" y="2634130"/>
            <a:ext cx="197644" cy="42544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25</a:t>
            </a:r>
          </a:p>
        </p:txBody>
      </p:sp>
      <p:sp>
        <p:nvSpPr>
          <p:cNvPr id="114" name="Rectangle 20">
            <a:extLst>
              <a:ext uri="{FF2B5EF4-FFF2-40B4-BE49-F238E27FC236}">
                <a16:creationId xmlns:a16="http://schemas.microsoft.com/office/drawing/2014/main" id="{D93B18E4-B36B-D357-15C3-C2AA6F016E1F}"/>
              </a:ext>
            </a:extLst>
          </p:cNvPr>
          <p:cNvSpPr>
            <a:spLocks noChangeArrowheads="1"/>
          </p:cNvSpPr>
          <p:nvPr/>
        </p:nvSpPr>
        <p:spPr bwMode="auto">
          <a:xfrm>
            <a:off x="2508049" y="2919543"/>
            <a:ext cx="318529" cy="136561"/>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115" name="Rectangle 20">
            <a:extLst>
              <a:ext uri="{FF2B5EF4-FFF2-40B4-BE49-F238E27FC236}">
                <a16:creationId xmlns:a16="http://schemas.microsoft.com/office/drawing/2014/main" id="{41EB89A8-2E34-E16D-5B05-453162D562CE}"/>
              </a:ext>
            </a:extLst>
          </p:cNvPr>
          <p:cNvSpPr>
            <a:spLocks noChangeArrowheads="1"/>
          </p:cNvSpPr>
          <p:nvPr/>
        </p:nvSpPr>
        <p:spPr bwMode="auto">
          <a:xfrm>
            <a:off x="2508049" y="2767180"/>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116" name="Rectangle 20">
            <a:extLst>
              <a:ext uri="{FF2B5EF4-FFF2-40B4-BE49-F238E27FC236}">
                <a16:creationId xmlns:a16="http://schemas.microsoft.com/office/drawing/2014/main" id="{38E4735A-4EA3-0F1F-DC6F-1D7A70752BCA}"/>
              </a:ext>
            </a:extLst>
          </p:cNvPr>
          <p:cNvSpPr>
            <a:spLocks noChangeArrowheads="1"/>
          </p:cNvSpPr>
          <p:nvPr/>
        </p:nvSpPr>
        <p:spPr bwMode="auto">
          <a:xfrm>
            <a:off x="2508049" y="2632737"/>
            <a:ext cx="318529" cy="136561"/>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117" name="CuadroTexto 116">
            <a:extLst>
              <a:ext uri="{FF2B5EF4-FFF2-40B4-BE49-F238E27FC236}">
                <a16:creationId xmlns:a16="http://schemas.microsoft.com/office/drawing/2014/main" id="{92F1FB89-3D08-3344-9847-C325618BE8BD}"/>
              </a:ext>
            </a:extLst>
          </p:cNvPr>
          <p:cNvSpPr txBox="1"/>
          <p:nvPr/>
        </p:nvSpPr>
        <p:spPr>
          <a:xfrm>
            <a:off x="3335029" y="26338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27</a:t>
            </a:r>
          </a:p>
        </p:txBody>
      </p:sp>
      <p:sp>
        <p:nvSpPr>
          <p:cNvPr id="118" name="CuadroTexto 117">
            <a:extLst>
              <a:ext uri="{FF2B5EF4-FFF2-40B4-BE49-F238E27FC236}">
                <a16:creationId xmlns:a16="http://schemas.microsoft.com/office/drawing/2014/main" id="{7EDB0BBD-FC29-CD66-026E-88F89DFCC60F}"/>
              </a:ext>
            </a:extLst>
          </p:cNvPr>
          <p:cNvSpPr txBox="1"/>
          <p:nvPr/>
        </p:nvSpPr>
        <p:spPr>
          <a:xfrm>
            <a:off x="2829190" y="26338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122" name="CuadroTexto 121">
            <a:extLst>
              <a:ext uri="{FF2B5EF4-FFF2-40B4-BE49-F238E27FC236}">
                <a16:creationId xmlns:a16="http://schemas.microsoft.com/office/drawing/2014/main" id="{4F9B1D16-A895-3EAD-B545-CA479467389A}"/>
              </a:ext>
            </a:extLst>
          </p:cNvPr>
          <p:cNvSpPr txBox="1"/>
          <p:nvPr/>
        </p:nvSpPr>
        <p:spPr>
          <a:xfrm>
            <a:off x="260662" y="3061485"/>
            <a:ext cx="197644" cy="42866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123" name="CuadroTexto 122">
            <a:extLst>
              <a:ext uri="{FF2B5EF4-FFF2-40B4-BE49-F238E27FC236}">
                <a16:creationId xmlns:a16="http://schemas.microsoft.com/office/drawing/2014/main" id="{75AAF38E-6217-4690-87C6-45291A7F6C0C}"/>
              </a:ext>
            </a:extLst>
          </p:cNvPr>
          <p:cNvSpPr txBox="1"/>
          <p:nvPr/>
        </p:nvSpPr>
        <p:spPr>
          <a:xfrm>
            <a:off x="1279556" y="306245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30</a:t>
            </a:r>
          </a:p>
        </p:txBody>
      </p:sp>
      <p:sp>
        <p:nvSpPr>
          <p:cNvPr id="124" name="CuadroTexto 123">
            <a:extLst>
              <a:ext uri="{FF2B5EF4-FFF2-40B4-BE49-F238E27FC236}">
                <a16:creationId xmlns:a16="http://schemas.microsoft.com/office/drawing/2014/main" id="{B63D65AA-D1E8-B175-5445-80A0B7B2BDE3}"/>
              </a:ext>
            </a:extLst>
          </p:cNvPr>
          <p:cNvSpPr txBox="1"/>
          <p:nvPr/>
        </p:nvSpPr>
        <p:spPr>
          <a:xfrm>
            <a:off x="771101" y="306245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29</a:t>
            </a:r>
          </a:p>
        </p:txBody>
      </p:sp>
      <p:sp>
        <p:nvSpPr>
          <p:cNvPr id="126" name="Rectangle 20">
            <a:extLst>
              <a:ext uri="{FF2B5EF4-FFF2-40B4-BE49-F238E27FC236}">
                <a16:creationId xmlns:a16="http://schemas.microsoft.com/office/drawing/2014/main" id="{0B81E596-E1BB-EC0F-5FA4-F8ECDD1CEC54}"/>
              </a:ext>
            </a:extLst>
          </p:cNvPr>
          <p:cNvSpPr>
            <a:spLocks noChangeArrowheads="1"/>
          </p:cNvSpPr>
          <p:nvPr/>
        </p:nvSpPr>
        <p:spPr bwMode="auto">
          <a:xfrm>
            <a:off x="451107" y="3061902"/>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127" name="Rectangle 20">
            <a:extLst>
              <a:ext uri="{FF2B5EF4-FFF2-40B4-BE49-F238E27FC236}">
                <a16:creationId xmlns:a16="http://schemas.microsoft.com/office/drawing/2014/main" id="{5CD8D2BD-C4DB-F648-37BB-4C96DBCB8FDB}"/>
              </a:ext>
            </a:extLst>
          </p:cNvPr>
          <p:cNvSpPr>
            <a:spLocks noChangeArrowheads="1"/>
          </p:cNvSpPr>
          <p:nvPr/>
        </p:nvSpPr>
        <p:spPr bwMode="auto">
          <a:xfrm>
            <a:off x="451107" y="3195252"/>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1152" name="Rectangle 20">
            <a:extLst>
              <a:ext uri="{FF2B5EF4-FFF2-40B4-BE49-F238E27FC236}">
                <a16:creationId xmlns:a16="http://schemas.microsoft.com/office/drawing/2014/main" id="{237627C9-F1C3-A82F-268C-D41BADB6C9AC}"/>
              </a:ext>
            </a:extLst>
          </p:cNvPr>
          <p:cNvSpPr>
            <a:spLocks noChangeArrowheads="1"/>
          </p:cNvSpPr>
          <p:nvPr/>
        </p:nvSpPr>
        <p:spPr bwMode="auto">
          <a:xfrm>
            <a:off x="451107" y="3351782"/>
            <a:ext cx="318529" cy="137145"/>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2" name="CuadroTexto 1">
            <a:extLst>
              <a:ext uri="{FF2B5EF4-FFF2-40B4-BE49-F238E27FC236}">
                <a16:creationId xmlns:a16="http://schemas.microsoft.com/office/drawing/2014/main" id="{25BD63C3-82FD-9696-0B08-2725619AEEE4}"/>
              </a:ext>
            </a:extLst>
          </p:cNvPr>
          <p:cNvSpPr txBox="1"/>
          <p:nvPr/>
        </p:nvSpPr>
        <p:spPr>
          <a:xfrm>
            <a:off x="1284905" y="263065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23</a:t>
            </a:r>
          </a:p>
        </p:txBody>
      </p:sp>
    </p:spTree>
    <p:extLst>
      <p:ext uri="{BB962C8B-B14F-4D97-AF65-F5344CB8AC3E}">
        <p14:creationId xmlns:p14="http://schemas.microsoft.com/office/powerpoint/2010/main" val="351653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Mayo</a:t>
            </a:r>
          </a:p>
        </p:txBody>
      </p:sp>
      <p:sp>
        <p:nvSpPr>
          <p:cNvPr id="7" name="Bisel 126">
            <a:hlinkClick r:id="" action="ppaction://noaction"/>
            <a:extLst>
              <a:ext uri="{FF2B5EF4-FFF2-40B4-BE49-F238E27FC236}">
                <a16:creationId xmlns:a16="http://schemas.microsoft.com/office/drawing/2014/main" id="{09932D7A-439E-F2E6-C194-A023BD0A8C45}"/>
              </a:ext>
            </a:extLst>
          </p:cNvPr>
          <p:cNvSpPr/>
          <p:nvPr/>
        </p:nvSpPr>
        <p:spPr>
          <a:xfrm>
            <a:off x="8271487" y="2044021"/>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MAY</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18" name="Rectángulo redondeado 17">
            <a:extLst>
              <a:ext uri="{FF2B5EF4-FFF2-40B4-BE49-F238E27FC236}">
                <a16:creationId xmlns:a16="http://schemas.microsoft.com/office/drawing/2014/main" id="{FBD312B8-CAA1-3EE3-BD96-59C0DA8165B1}"/>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19" name="Elipse 18">
            <a:hlinkClick r:id="rId4" action="ppaction://hlinksldjump"/>
            <a:extLst>
              <a:ext uri="{FF2B5EF4-FFF2-40B4-BE49-F238E27FC236}">
                <a16:creationId xmlns:a16="http://schemas.microsoft.com/office/drawing/2014/main" id="{52EF1E34-A937-738F-44FB-F9ABDC9BDCBC}"/>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0" name="Freeform 5">
            <a:hlinkClick r:id="" action="ppaction://noaction"/>
            <a:extLst>
              <a:ext uri="{FF2B5EF4-FFF2-40B4-BE49-F238E27FC236}">
                <a16:creationId xmlns:a16="http://schemas.microsoft.com/office/drawing/2014/main" id="{2D082012-8EDF-79AD-9FCB-6E9E16BDE6E7}"/>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2" name="Rectángulo redondeado 21">
            <a:extLst>
              <a:ext uri="{FF2B5EF4-FFF2-40B4-BE49-F238E27FC236}">
                <a16:creationId xmlns:a16="http://schemas.microsoft.com/office/drawing/2014/main" id="{6D1C642C-1A69-6994-150F-42E53B9D809C}"/>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3" name="Elipse 22">
            <a:hlinkClick r:id="rId5" action="ppaction://hlinksldjump"/>
            <a:extLst>
              <a:ext uri="{FF2B5EF4-FFF2-40B4-BE49-F238E27FC236}">
                <a16:creationId xmlns:a16="http://schemas.microsoft.com/office/drawing/2014/main" id="{178483AF-432E-1708-8364-03C821F1F87B}"/>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4" name="Freeform 5">
            <a:hlinkClick r:id="" action="ppaction://noaction"/>
            <a:extLst>
              <a:ext uri="{FF2B5EF4-FFF2-40B4-BE49-F238E27FC236}">
                <a16:creationId xmlns:a16="http://schemas.microsoft.com/office/drawing/2014/main" id="{340BC74F-0952-99F6-53F6-56DADAF0C7A6}"/>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5" name="Bisel 1">
            <a:hlinkClick r:id="rId6" action="ppaction://hlinksldjump"/>
            <a:extLst>
              <a:ext uri="{FF2B5EF4-FFF2-40B4-BE49-F238E27FC236}">
                <a16:creationId xmlns:a16="http://schemas.microsoft.com/office/drawing/2014/main" id="{CD8DBCDE-AB23-19CB-0014-E59BB0AE785A}"/>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26" name="Bisel 127">
            <a:hlinkClick r:id="rId4" action="ppaction://hlinksldjump"/>
            <a:extLst>
              <a:ext uri="{FF2B5EF4-FFF2-40B4-BE49-F238E27FC236}">
                <a16:creationId xmlns:a16="http://schemas.microsoft.com/office/drawing/2014/main" id="{03E26105-CA06-9EEC-FEC7-E47BD58F5719}"/>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27" name="Bisel 128">
            <a:hlinkClick r:id="rId7" action="ppaction://hlinksldjump"/>
            <a:extLst>
              <a:ext uri="{FF2B5EF4-FFF2-40B4-BE49-F238E27FC236}">
                <a16:creationId xmlns:a16="http://schemas.microsoft.com/office/drawing/2014/main" id="{8B5B9509-2ED5-D813-2C3F-0E31F694D098}"/>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28" name="Bisel 129">
            <a:hlinkClick r:id="rId8" action="ppaction://hlinksldjump"/>
            <a:extLst>
              <a:ext uri="{FF2B5EF4-FFF2-40B4-BE49-F238E27FC236}">
                <a16:creationId xmlns:a16="http://schemas.microsoft.com/office/drawing/2014/main" id="{C7BD78DE-E933-0911-57D0-46E4D929D0C2}"/>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29" name="Bisel 130">
            <a:hlinkClick r:id="rId9" action="ppaction://hlinksldjump"/>
            <a:extLst>
              <a:ext uri="{FF2B5EF4-FFF2-40B4-BE49-F238E27FC236}">
                <a16:creationId xmlns:a16="http://schemas.microsoft.com/office/drawing/2014/main" id="{983E53FE-FA40-679D-DED9-4556032E59D5}"/>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35" name="Bisel 131">
            <a:hlinkClick r:id="rId10" action="ppaction://hlinksldjump"/>
            <a:extLst>
              <a:ext uri="{FF2B5EF4-FFF2-40B4-BE49-F238E27FC236}">
                <a16:creationId xmlns:a16="http://schemas.microsoft.com/office/drawing/2014/main" id="{C72E141D-AB44-1C41-C3E5-E1CB96E6950C}"/>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36" name="Bisel 132">
            <a:hlinkClick r:id="rId11" action="ppaction://hlinksldjump"/>
            <a:extLst>
              <a:ext uri="{FF2B5EF4-FFF2-40B4-BE49-F238E27FC236}">
                <a16:creationId xmlns:a16="http://schemas.microsoft.com/office/drawing/2014/main" id="{A36D42ED-7073-38C2-7E75-B7EBD04CF0D3}"/>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8" name="Bisel 133">
            <a:hlinkClick r:id="rId12" action="ppaction://hlinksldjump"/>
            <a:extLst>
              <a:ext uri="{FF2B5EF4-FFF2-40B4-BE49-F238E27FC236}">
                <a16:creationId xmlns:a16="http://schemas.microsoft.com/office/drawing/2014/main" id="{1089DA0D-3219-9183-398E-B70D3FE8B0FF}"/>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42" name="Bisel 121">
            <a:hlinkClick r:id="rId13" action="ppaction://hlinksldjump"/>
            <a:extLst>
              <a:ext uri="{FF2B5EF4-FFF2-40B4-BE49-F238E27FC236}">
                <a16:creationId xmlns:a16="http://schemas.microsoft.com/office/drawing/2014/main" id="{D9CAD4C4-6094-411C-C1AE-3A6030B8994E}"/>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46" name="Bisel 122">
            <a:hlinkClick r:id="rId14" action="ppaction://hlinksldjump"/>
            <a:extLst>
              <a:ext uri="{FF2B5EF4-FFF2-40B4-BE49-F238E27FC236}">
                <a16:creationId xmlns:a16="http://schemas.microsoft.com/office/drawing/2014/main" id="{89C0E7F0-481D-870A-C3BA-4F46C9E5341C}"/>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49" name="Bisel 125">
            <a:hlinkClick r:id="rId5" action="ppaction://hlinksldjump"/>
            <a:extLst>
              <a:ext uri="{FF2B5EF4-FFF2-40B4-BE49-F238E27FC236}">
                <a16:creationId xmlns:a16="http://schemas.microsoft.com/office/drawing/2014/main" id="{BC0EAC06-163E-A763-06A4-8C11B3D025EF}"/>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5" name="CuadroTexto 4">
            <a:extLst>
              <a:ext uri="{FF2B5EF4-FFF2-40B4-BE49-F238E27FC236}">
                <a16:creationId xmlns:a16="http://schemas.microsoft.com/office/drawing/2014/main" id="{741945B7-23E1-F6DD-0416-5E6F4B372B06}"/>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4</a:t>
            </a:r>
          </a:p>
        </p:txBody>
      </p:sp>
      <p:sp>
        <p:nvSpPr>
          <p:cNvPr id="6" name="CuadroTexto 5">
            <a:extLst>
              <a:ext uri="{FF2B5EF4-FFF2-40B4-BE49-F238E27FC236}">
                <a16:creationId xmlns:a16="http://schemas.microsoft.com/office/drawing/2014/main" id="{0A18D5D7-5C6A-8F34-FC5F-E4B32B36022D}"/>
              </a:ext>
            </a:extLst>
          </p:cNvPr>
          <p:cNvSpPr txBox="1"/>
          <p:nvPr/>
        </p:nvSpPr>
        <p:spPr>
          <a:xfrm>
            <a:off x="283320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a:t>
            </a:r>
          </a:p>
        </p:txBody>
      </p:sp>
      <p:sp>
        <p:nvSpPr>
          <p:cNvPr id="39" name="CuadroTexto 38">
            <a:extLst>
              <a:ext uri="{FF2B5EF4-FFF2-40B4-BE49-F238E27FC236}">
                <a16:creationId xmlns:a16="http://schemas.microsoft.com/office/drawing/2014/main" id="{CA6D5B11-FF16-1784-A473-D716BAD0F2C6}"/>
              </a:ext>
            </a:extLst>
          </p:cNvPr>
          <p:cNvSpPr txBox="1"/>
          <p:nvPr/>
        </p:nvSpPr>
        <p:spPr>
          <a:xfrm>
            <a:off x="230660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43" name="CuadroTexto 42">
            <a:extLst>
              <a:ext uri="{FF2B5EF4-FFF2-40B4-BE49-F238E27FC236}">
                <a16:creationId xmlns:a16="http://schemas.microsoft.com/office/drawing/2014/main" id="{DC0AD3AC-6211-7E9F-5B79-6431DAC83AF5}"/>
              </a:ext>
            </a:extLst>
          </p:cNvPr>
          <p:cNvSpPr txBox="1"/>
          <p:nvPr/>
        </p:nvSpPr>
        <p:spPr>
          <a:xfrm>
            <a:off x="179815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47" name="CuadroTexto 46">
            <a:extLst>
              <a:ext uri="{FF2B5EF4-FFF2-40B4-BE49-F238E27FC236}">
                <a16:creationId xmlns:a16="http://schemas.microsoft.com/office/drawing/2014/main" id="{38BC9788-32AC-56FB-0714-F5C2C5BF8EA5}"/>
              </a:ext>
            </a:extLst>
          </p:cNvPr>
          <p:cNvSpPr txBox="1"/>
          <p:nvPr/>
        </p:nvSpPr>
        <p:spPr>
          <a:xfrm>
            <a:off x="261715" y="1777165"/>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5</a:t>
            </a:r>
          </a:p>
        </p:txBody>
      </p:sp>
      <p:sp>
        <p:nvSpPr>
          <p:cNvPr id="48" name="Rectangle 20">
            <a:extLst>
              <a:ext uri="{FF2B5EF4-FFF2-40B4-BE49-F238E27FC236}">
                <a16:creationId xmlns:a16="http://schemas.microsoft.com/office/drawing/2014/main" id="{800FE9D9-B010-6CAF-0470-2059DB6B4296}"/>
              </a:ext>
            </a:extLst>
          </p:cNvPr>
          <p:cNvSpPr>
            <a:spLocks noChangeArrowheads="1"/>
          </p:cNvSpPr>
          <p:nvPr/>
        </p:nvSpPr>
        <p:spPr bwMode="auto">
          <a:xfrm>
            <a:off x="457326" y="1777163"/>
            <a:ext cx="314199" cy="162148"/>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MAY-24</a:t>
            </a:r>
          </a:p>
        </p:txBody>
      </p:sp>
      <p:sp>
        <p:nvSpPr>
          <p:cNvPr id="73" name="Rectangle 20">
            <a:extLst>
              <a:ext uri="{FF2B5EF4-FFF2-40B4-BE49-F238E27FC236}">
                <a16:creationId xmlns:a16="http://schemas.microsoft.com/office/drawing/2014/main" id="{D118772F-6F32-60C4-C448-887139B205DF}"/>
              </a:ext>
            </a:extLst>
          </p:cNvPr>
          <p:cNvSpPr>
            <a:spLocks noChangeArrowheads="1"/>
          </p:cNvSpPr>
          <p:nvPr/>
        </p:nvSpPr>
        <p:spPr bwMode="auto">
          <a:xfrm>
            <a:off x="457326" y="1907338"/>
            <a:ext cx="314199" cy="162148"/>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78" name="Rectangle 20">
            <a:extLst>
              <a:ext uri="{FF2B5EF4-FFF2-40B4-BE49-F238E27FC236}">
                <a16:creationId xmlns:a16="http://schemas.microsoft.com/office/drawing/2014/main" id="{08D2DFED-0732-3947-4346-4C1AD8322EE1}"/>
              </a:ext>
            </a:extLst>
          </p:cNvPr>
          <p:cNvSpPr>
            <a:spLocks noChangeArrowheads="1"/>
          </p:cNvSpPr>
          <p:nvPr/>
        </p:nvSpPr>
        <p:spPr bwMode="auto">
          <a:xfrm>
            <a:off x="457326" y="2072439"/>
            <a:ext cx="314199" cy="133387"/>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79" name="CuadroTexto 78">
            <a:extLst>
              <a:ext uri="{FF2B5EF4-FFF2-40B4-BE49-F238E27FC236}">
                <a16:creationId xmlns:a16="http://schemas.microsoft.com/office/drawing/2014/main" id="{3891B087-ED2B-67BF-172D-6CFBE0F51D3B}"/>
              </a:ext>
            </a:extLst>
          </p:cNvPr>
          <p:cNvSpPr txBox="1"/>
          <p:nvPr/>
        </p:nvSpPr>
        <p:spPr>
          <a:xfrm>
            <a:off x="1287240" y="1777165"/>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7</a:t>
            </a:r>
          </a:p>
        </p:txBody>
      </p:sp>
      <p:sp>
        <p:nvSpPr>
          <p:cNvPr id="81" name="CuadroTexto 80">
            <a:extLst>
              <a:ext uri="{FF2B5EF4-FFF2-40B4-BE49-F238E27FC236}">
                <a16:creationId xmlns:a16="http://schemas.microsoft.com/office/drawing/2014/main" id="{BF6E6DDE-3652-8212-9BD8-F097DE3D5C6A}"/>
              </a:ext>
            </a:extLst>
          </p:cNvPr>
          <p:cNvSpPr txBox="1"/>
          <p:nvPr/>
        </p:nvSpPr>
        <p:spPr>
          <a:xfrm>
            <a:off x="3341657"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82" name="CuadroTexto 81">
            <a:extLst>
              <a:ext uri="{FF2B5EF4-FFF2-40B4-BE49-F238E27FC236}">
                <a16:creationId xmlns:a16="http://schemas.microsoft.com/office/drawing/2014/main" id="{52349521-F32B-6A47-B7A3-48103BD8A0C1}"/>
              </a:ext>
            </a:extLst>
          </p:cNvPr>
          <p:cNvSpPr txBox="1"/>
          <p:nvPr/>
        </p:nvSpPr>
        <p:spPr>
          <a:xfrm>
            <a:off x="2833202"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10</a:t>
            </a:r>
          </a:p>
        </p:txBody>
      </p:sp>
      <p:sp>
        <p:nvSpPr>
          <p:cNvPr id="83" name="CuadroTexto 82">
            <a:extLst>
              <a:ext uri="{FF2B5EF4-FFF2-40B4-BE49-F238E27FC236}">
                <a16:creationId xmlns:a16="http://schemas.microsoft.com/office/drawing/2014/main" id="{30488743-8384-9021-1BF6-366A420632A2}"/>
              </a:ext>
            </a:extLst>
          </p:cNvPr>
          <p:cNvSpPr txBox="1"/>
          <p:nvPr/>
        </p:nvSpPr>
        <p:spPr>
          <a:xfrm>
            <a:off x="2311431"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9</a:t>
            </a:r>
          </a:p>
        </p:txBody>
      </p:sp>
      <p:sp>
        <p:nvSpPr>
          <p:cNvPr id="84" name="CuadroTexto 83">
            <a:extLst>
              <a:ext uri="{FF2B5EF4-FFF2-40B4-BE49-F238E27FC236}">
                <a16:creationId xmlns:a16="http://schemas.microsoft.com/office/drawing/2014/main" id="{CA419BB9-3195-D2B3-3C6E-A5D8BC9135DD}"/>
              </a:ext>
            </a:extLst>
          </p:cNvPr>
          <p:cNvSpPr txBox="1"/>
          <p:nvPr/>
        </p:nvSpPr>
        <p:spPr>
          <a:xfrm>
            <a:off x="1802976"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8</a:t>
            </a:r>
          </a:p>
        </p:txBody>
      </p:sp>
      <p:sp>
        <p:nvSpPr>
          <p:cNvPr id="85" name="CuadroTexto 84">
            <a:extLst>
              <a:ext uri="{FF2B5EF4-FFF2-40B4-BE49-F238E27FC236}">
                <a16:creationId xmlns:a16="http://schemas.microsoft.com/office/drawing/2014/main" id="{2FADCFA0-7D0F-10D2-60CB-46A42E6AA39A}"/>
              </a:ext>
            </a:extLst>
          </p:cNvPr>
          <p:cNvSpPr txBox="1"/>
          <p:nvPr/>
        </p:nvSpPr>
        <p:spPr>
          <a:xfrm>
            <a:off x="774276"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6</a:t>
            </a:r>
          </a:p>
        </p:txBody>
      </p:sp>
      <p:sp>
        <p:nvSpPr>
          <p:cNvPr id="88" name="Rectangle 20">
            <a:extLst>
              <a:ext uri="{FF2B5EF4-FFF2-40B4-BE49-F238E27FC236}">
                <a16:creationId xmlns:a16="http://schemas.microsoft.com/office/drawing/2014/main" id="{6A1F5F2E-E987-884E-B11A-346919297175}"/>
              </a:ext>
            </a:extLst>
          </p:cNvPr>
          <p:cNvSpPr>
            <a:spLocks noChangeArrowheads="1"/>
          </p:cNvSpPr>
          <p:nvPr/>
        </p:nvSpPr>
        <p:spPr bwMode="auto">
          <a:xfrm>
            <a:off x="1484885" y="1988998"/>
            <a:ext cx="313450" cy="213615"/>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89" name="Rectangle 20">
            <a:extLst>
              <a:ext uri="{FF2B5EF4-FFF2-40B4-BE49-F238E27FC236}">
                <a16:creationId xmlns:a16="http://schemas.microsoft.com/office/drawing/2014/main" id="{0B0DF32D-FA04-C6EB-C7F8-FA657A5FE9F5}"/>
              </a:ext>
            </a:extLst>
          </p:cNvPr>
          <p:cNvSpPr>
            <a:spLocks noChangeArrowheads="1"/>
          </p:cNvSpPr>
          <p:nvPr/>
        </p:nvSpPr>
        <p:spPr bwMode="auto">
          <a:xfrm>
            <a:off x="1484885" y="1780724"/>
            <a:ext cx="314778" cy="213615"/>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92" name="CuadroTexto 91">
            <a:extLst>
              <a:ext uri="{FF2B5EF4-FFF2-40B4-BE49-F238E27FC236}">
                <a16:creationId xmlns:a16="http://schemas.microsoft.com/office/drawing/2014/main" id="{41CA27F4-F282-FD13-6E74-8881306B5825}"/>
              </a:ext>
            </a:extLst>
          </p:cNvPr>
          <p:cNvSpPr txBox="1"/>
          <p:nvPr/>
        </p:nvSpPr>
        <p:spPr>
          <a:xfrm>
            <a:off x="261715" y="2205790"/>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93" name="Rectangle 20">
            <a:extLst>
              <a:ext uri="{FF2B5EF4-FFF2-40B4-BE49-F238E27FC236}">
                <a16:creationId xmlns:a16="http://schemas.microsoft.com/office/drawing/2014/main" id="{E78BE857-6557-F48C-F19C-15C3AB6775B1}"/>
              </a:ext>
            </a:extLst>
          </p:cNvPr>
          <p:cNvSpPr>
            <a:spLocks noChangeArrowheads="1"/>
          </p:cNvSpPr>
          <p:nvPr/>
        </p:nvSpPr>
        <p:spPr bwMode="auto">
          <a:xfrm>
            <a:off x="457475" y="2205790"/>
            <a:ext cx="310173" cy="428661"/>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94" name="CuadroTexto 93">
            <a:extLst>
              <a:ext uri="{FF2B5EF4-FFF2-40B4-BE49-F238E27FC236}">
                <a16:creationId xmlns:a16="http://schemas.microsoft.com/office/drawing/2014/main" id="{6B022848-EEA5-43E3-E9BD-1B30C2FCD633}"/>
              </a:ext>
            </a:extLst>
          </p:cNvPr>
          <p:cNvSpPr txBox="1"/>
          <p:nvPr/>
        </p:nvSpPr>
        <p:spPr>
          <a:xfrm>
            <a:off x="769715" y="2205790"/>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95" name="CuadroTexto 94">
            <a:extLst>
              <a:ext uri="{FF2B5EF4-FFF2-40B4-BE49-F238E27FC236}">
                <a16:creationId xmlns:a16="http://schemas.microsoft.com/office/drawing/2014/main" id="{DE9FBC33-C920-8246-C057-B5CA04C0E93A}"/>
              </a:ext>
            </a:extLst>
          </p:cNvPr>
          <p:cNvSpPr txBox="1"/>
          <p:nvPr/>
        </p:nvSpPr>
        <p:spPr>
          <a:xfrm>
            <a:off x="1287240" y="2205790"/>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14</a:t>
            </a:r>
          </a:p>
        </p:txBody>
      </p:sp>
      <p:sp>
        <p:nvSpPr>
          <p:cNvPr id="96" name="CuadroTexto 95">
            <a:extLst>
              <a:ext uri="{FF2B5EF4-FFF2-40B4-BE49-F238E27FC236}">
                <a16:creationId xmlns:a16="http://schemas.microsoft.com/office/drawing/2014/main" id="{112AE402-0131-6146-226B-0E2EF0CCEDAA}"/>
              </a:ext>
            </a:extLst>
          </p:cNvPr>
          <p:cNvSpPr txBox="1"/>
          <p:nvPr/>
        </p:nvSpPr>
        <p:spPr>
          <a:xfrm>
            <a:off x="1798152" y="22057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97" name="CuadroTexto 96">
            <a:extLst>
              <a:ext uri="{FF2B5EF4-FFF2-40B4-BE49-F238E27FC236}">
                <a16:creationId xmlns:a16="http://schemas.microsoft.com/office/drawing/2014/main" id="{F149DC6F-4650-6992-BDF2-933F01AAC685}"/>
              </a:ext>
            </a:extLst>
          </p:cNvPr>
          <p:cNvSpPr txBox="1"/>
          <p:nvPr/>
        </p:nvSpPr>
        <p:spPr>
          <a:xfrm>
            <a:off x="2315940" y="2205790"/>
            <a:ext cx="19383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98" name="Rectangle 20">
            <a:extLst>
              <a:ext uri="{FF2B5EF4-FFF2-40B4-BE49-F238E27FC236}">
                <a16:creationId xmlns:a16="http://schemas.microsoft.com/office/drawing/2014/main" id="{DBA72B07-0F99-EDE8-3EE9-3BE81A3B67A2}"/>
              </a:ext>
            </a:extLst>
          </p:cNvPr>
          <p:cNvSpPr>
            <a:spLocks noChangeArrowheads="1"/>
          </p:cNvSpPr>
          <p:nvPr/>
        </p:nvSpPr>
        <p:spPr bwMode="auto">
          <a:xfrm>
            <a:off x="2511423" y="2206368"/>
            <a:ext cx="316800" cy="428045"/>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99" name="CuadroTexto 98">
            <a:extLst>
              <a:ext uri="{FF2B5EF4-FFF2-40B4-BE49-F238E27FC236}">
                <a16:creationId xmlns:a16="http://schemas.microsoft.com/office/drawing/2014/main" id="{00B5C23B-B2E2-D587-D8E7-46D3D3941CF9}"/>
              </a:ext>
            </a:extLst>
          </p:cNvPr>
          <p:cNvSpPr txBox="1"/>
          <p:nvPr/>
        </p:nvSpPr>
        <p:spPr>
          <a:xfrm>
            <a:off x="3341657" y="22057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a:solidFill>
                  <a:schemeClr val="accent2"/>
                </a:solidFill>
                <a:latin typeface="Arial" panose="020B0604020202020204" pitchFamily="34" charset="0"/>
                <a:cs typeface="Arial" panose="020B0604020202020204" pitchFamily="34" charset="0"/>
              </a:rPr>
              <a:t>18</a:t>
            </a:r>
            <a:endParaRPr lang="es-ES" sz="1100" dirty="0">
              <a:solidFill>
                <a:schemeClr val="accent2"/>
              </a:solidFill>
              <a:latin typeface="Arial" panose="020B0604020202020204" pitchFamily="34" charset="0"/>
              <a:cs typeface="Arial" panose="020B0604020202020204" pitchFamily="34" charset="0"/>
            </a:endParaRPr>
          </a:p>
        </p:txBody>
      </p:sp>
      <p:sp>
        <p:nvSpPr>
          <p:cNvPr id="100" name="CuadroTexto 99">
            <a:extLst>
              <a:ext uri="{FF2B5EF4-FFF2-40B4-BE49-F238E27FC236}">
                <a16:creationId xmlns:a16="http://schemas.microsoft.com/office/drawing/2014/main" id="{0AEED0DF-0762-2A5C-D5B2-1CE036FB5060}"/>
              </a:ext>
            </a:extLst>
          </p:cNvPr>
          <p:cNvSpPr txBox="1"/>
          <p:nvPr/>
        </p:nvSpPr>
        <p:spPr>
          <a:xfrm>
            <a:off x="2833202" y="22057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17</a:t>
            </a:r>
          </a:p>
        </p:txBody>
      </p:sp>
      <p:sp>
        <p:nvSpPr>
          <p:cNvPr id="101" name="CuadroTexto 100">
            <a:extLst>
              <a:ext uri="{FF2B5EF4-FFF2-40B4-BE49-F238E27FC236}">
                <a16:creationId xmlns:a16="http://schemas.microsoft.com/office/drawing/2014/main" id="{8CF221BC-EAB4-1004-3EAD-E14027BC0871}"/>
              </a:ext>
            </a:extLst>
          </p:cNvPr>
          <p:cNvSpPr txBox="1"/>
          <p:nvPr/>
        </p:nvSpPr>
        <p:spPr>
          <a:xfrm>
            <a:off x="261715" y="2631240"/>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19</a:t>
            </a:r>
          </a:p>
        </p:txBody>
      </p:sp>
      <p:sp>
        <p:nvSpPr>
          <p:cNvPr id="102" name="CuadroTexto 101">
            <a:extLst>
              <a:ext uri="{FF2B5EF4-FFF2-40B4-BE49-F238E27FC236}">
                <a16:creationId xmlns:a16="http://schemas.microsoft.com/office/drawing/2014/main" id="{D01F4822-113B-8944-CC0D-E76E03DC2C97}"/>
              </a:ext>
            </a:extLst>
          </p:cNvPr>
          <p:cNvSpPr txBox="1"/>
          <p:nvPr/>
        </p:nvSpPr>
        <p:spPr>
          <a:xfrm>
            <a:off x="769715" y="2631240"/>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20</a:t>
            </a:r>
          </a:p>
        </p:txBody>
      </p:sp>
      <p:sp>
        <p:nvSpPr>
          <p:cNvPr id="103" name="CuadroTexto 102">
            <a:extLst>
              <a:ext uri="{FF2B5EF4-FFF2-40B4-BE49-F238E27FC236}">
                <a16:creationId xmlns:a16="http://schemas.microsoft.com/office/drawing/2014/main" id="{452D7446-2C63-A0F1-C385-A78883A37BAD}"/>
              </a:ext>
            </a:extLst>
          </p:cNvPr>
          <p:cNvSpPr txBox="1"/>
          <p:nvPr/>
        </p:nvSpPr>
        <p:spPr>
          <a:xfrm>
            <a:off x="1285451" y="263305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21</a:t>
            </a:r>
          </a:p>
        </p:txBody>
      </p:sp>
      <p:sp>
        <p:nvSpPr>
          <p:cNvPr id="104" name="CuadroTexto 103">
            <a:extLst>
              <a:ext uri="{FF2B5EF4-FFF2-40B4-BE49-F238E27FC236}">
                <a16:creationId xmlns:a16="http://schemas.microsoft.com/office/drawing/2014/main" id="{DE8EDC44-F470-5C74-3584-A92DEF38B46F}"/>
              </a:ext>
            </a:extLst>
          </p:cNvPr>
          <p:cNvSpPr txBox="1"/>
          <p:nvPr/>
        </p:nvSpPr>
        <p:spPr>
          <a:xfrm>
            <a:off x="1801590" y="2633056"/>
            <a:ext cx="197644" cy="42684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105" name="CuadroTexto 104">
            <a:extLst>
              <a:ext uri="{FF2B5EF4-FFF2-40B4-BE49-F238E27FC236}">
                <a16:creationId xmlns:a16="http://schemas.microsoft.com/office/drawing/2014/main" id="{8F260ACF-F880-F0D8-857C-D82DFA9DBEF8}"/>
              </a:ext>
            </a:extLst>
          </p:cNvPr>
          <p:cNvSpPr txBox="1"/>
          <p:nvPr/>
        </p:nvSpPr>
        <p:spPr>
          <a:xfrm>
            <a:off x="2315940" y="2631240"/>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106" name="CuadroTexto 105">
            <a:extLst>
              <a:ext uri="{FF2B5EF4-FFF2-40B4-BE49-F238E27FC236}">
                <a16:creationId xmlns:a16="http://schemas.microsoft.com/office/drawing/2014/main" id="{28785437-4844-9B6B-C10B-BF6DA48F5FBC}"/>
              </a:ext>
            </a:extLst>
          </p:cNvPr>
          <p:cNvSpPr txBox="1"/>
          <p:nvPr/>
        </p:nvSpPr>
        <p:spPr>
          <a:xfrm>
            <a:off x="3341657" y="26375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107" name="CuadroTexto 106">
            <a:extLst>
              <a:ext uri="{FF2B5EF4-FFF2-40B4-BE49-F238E27FC236}">
                <a16:creationId xmlns:a16="http://schemas.microsoft.com/office/drawing/2014/main" id="{0AC0EA4F-2BA2-95DD-FDC5-3E12F8C18F9D}"/>
              </a:ext>
            </a:extLst>
          </p:cNvPr>
          <p:cNvSpPr txBox="1"/>
          <p:nvPr/>
        </p:nvSpPr>
        <p:spPr>
          <a:xfrm>
            <a:off x="2833202" y="26375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24</a:t>
            </a:r>
          </a:p>
        </p:txBody>
      </p:sp>
      <p:sp>
        <p:nvSpPr>
          <p:cNvPr id="109" name="CuadroTexto 108">
            <a:extLst>
              <a:ext uri="{FF2B5EF4-FFF2-40B4-BE49-F238E27FC236}">
                <a16:creationId xmlns:a16="http://schemas.microsoft.com/office/drawing/2014/main" id="{A9F7DCD6-34E8-3B52-FCFB-A29D6A3B1812}"/>
              </a:ext>
            </a:extLst>
          </p:cNvPr>
          <p:cNvSpPr txBox="1"/>
          <p:nvPr/>
        </p:nvSpPr>
        <p:spPr>
          <a:xfrm>
            <a:off x="768381" y="30616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27</a:t>
            </a:r>
          </a:p>
        </p:txBody>
      </p:sp>
      <p:sp>
        <p:nvSpPr>
          <p:cNvPr id="110" name="CuadroTexto 109">
            <a:extLst>
              <a:ext uri="{FF2B5EF4-FFF2-40B4-BE49-F238E27FC236}">
                <a16:creationId xmlns:a16="http://schemas.microsoft.com/office/drawing/2014/main" id="{CDC8EE0B-3C45-D091-79C4-8A5ABC98CC20}"/>
              </a:ext>
            </a:extLst>
          </p:cNvPr>
          <p:cNvSpPr txBox="1"/>
          <p:nvPr/>
        </p:nvSpPr>
        <p:spPr>
          <a:xfrm>
            <a:off x="259926" y="30616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26</a:t>
            </a:r>
          </a:p>
        </p:txBody>
      </p:sp>
      <p:sp>
        <p:nvSpPr>
          <p:cNvPr id="111" name="CuadroTexto 110">
            <a:extLst>
              <a:ext uri="{FF2B5EF4-FFF2-40B4-BE49-F238E27FC236}">
                <a16:creationId xmlns:a16="http://schemas.microsoft.com/office/drawing/2014/main" id="{74081170-E04C-1FD1-AA1D-EDFE61EBA5E5}"/>
              </a:ext>
            </a:extLst>
          </p:cNvPr>
          <p:cNvSpPr txBox="1"/>
          <p:nvPr/>
        </p:nvSpPr>
        <p:spPr>
          <a:xfrm>
            <a:off x="1284455" y="3060286"/>
            <a:ext cx="197644" cy="42351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112" name="CuadroTexto 111">
            <a:extLst>
              <a:ext uri="{FF2B5EF4-FFF2-40B4-BE49-F238E27FC236}">
                <a16:creationId xmlns:a16="http://schemas.microsoft.com/office/drawing/2014/main" id="{DABBB73B-1DC4-3FC4-8B1F-A20F78B88048}"/>
              </a:ext>
            </a:extLst>
          </p:cNvPr>
          <p:cNvSpPr txBox="1"/>
          <p:nvPr/>
        </p:nvSpPr>
        <p:spPr>
          <a:xfrm>
            <a:off x="2311431" y="30616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30</a:t>
            </a:r>
          </a:p>
        </p:txBody>
      </p:sp>
      <p:sp>
        <p:nvSpPr>
          <p:cNvPr id="113" name="CuadroTexto 112">
            <a:extLst>
              <a:ext uri="{FF2B5EF4-FFF2-40B4-BE49-F238E27FC236}">
                <a16:creationId xmlns:a16="http://schemas.microsoft.com/office/drawing/2014/main" id="{5BA661B5-7D98-A248-7471-8F5EED2659BE}"/>
              </a:ext>
            </a:extLst>
          </p:cNvPr>
          <p:cNvSpPr txBox="1"/>
          <p:nvPr/>
        </p:nvSpPr>
        <p:spPr>
          <a:xfrm>
            <a:off x="1802976" y="30616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29</a:t>
            </a:r>
          </a:p>
        </p:txBody>
      </p:sp>
      <p:sp>
        <p:nvSpPr>
          <p:cNvPr id="114" name="Rectangle 20">
            <a:extLst>
              <a:ext uri="{FF2B5EF4-FFF2-40B4-BE49-F238E27FC236}">
                <a16:creationId xmlns:a16="http://schemas.microsoft.com/office/drawing/2014/main" id="{DA2DE05F-158C-D44C-EB35-E1C4EA9F26E0}"/>
              </a:ext>
            </a:extLst>
          </p:cNvPr>
          <p:cNvSpPr>
            <a:spLocks noChangeArrowheads="1"/>
          </p:cNvSpPr>
          <p:nvPr/>
        </p:nvSpPr>
        <p:spPr bwMode="auto">
          <a:xfrm>
            <a:off x="969952" y="2422002"/>
            <a:ext cx="314078" cy="206340"/>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115" name="Rectangle 20">
            <a:extLst>
              <a:ext uri="{FF2B5EF4-FFF2-40B4-BE49-F238E27FC236}">
                <a16:creationId xmlns:a16="http://schemas.microsoft.com/office/drawing/2014/main" id="{C3449DF1-1C85-953F-867B-FB7A4CBF3B36}"/>
              </a:ext>
            </a:extLst>
          </p:cNvPr>
          <p:cNvSpPr>
            <a:spLocks noChangeArrowheads="1"/>
          </p:cNvSpPr>
          <p:nvPr/>
        </p:nvSpPr>
        <p:spPr bwMode="auto">
          <a:xfrm>
            <a:off x="973517" y="2206248"/>
            <a:ext cx="310513" cy="21600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116" name="Rectangle 20">
            <a:extLst>
              <a:ext uri="{FF2B5EF4-FFF2-40B4-BE49-F238E27FC236}">
                <a16:creationId xmlns:a16="http://schemas.microsoft.com/office/drawing/2014/main" id="{63107FC4-6103-B4C1-901F-0410F7D8A6AE}"/>
              </a:ext>
            </a:extLst>
          </p:cNvPr>
          <p:cNvSpPr>
            <a:spLocks noChangeArrowheads="1"/>
          </p:cNvSpPr>
          <p:nvPr/>
        </p:nvSpPr>
        <p:spPr bwMode="auto">
          <a:xfrm>
            <a:off x="1481517" y="2418933"/>
            <a:ext cx="319694" cy="215932"/>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117" name="Rectangle 20">
            <a:extLst>
              <a:ext uri="{FF2B5EF4-FFF2-40B4-BE49-F238E27FC236}">
                <a16:creationId xmlns:a16="http://schemas.microsoft.com/office/drawing/2014/main" id="{6121C304-2DDE-CCA9-2F88-0887EBD2332B}"/>
              </a:ext>
            </a:extLst>
          </p:cNvPr>
          <p:cNvSpPr>
            <a:spLocks noChangeArrowheads="1"/>
          </p:cNvSpPr>
          <p:nvPr/>
        </p:nvSpPr>
        <p:spPr bwMode="auto">
          <a:xfrm>
            <a:off x="1484032" y="2206809"/>
            <a:ext cx="317115" cy="20900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118" name="Rectangle 20">
            <a:extLst>
              <a:ext uri="{FF2B5EF4-FFF2-40B4-BE49-F238E27FC236}">
                <a16:creationId xmlns:a16="http://schemas.microsoft.com/office/drawing/2014/main" id="{6E14FDE3-AA3C-321A-639F-8689B57EBB98}"/>
              </a:ext>
            </a:extLst>
          </p:cNvPr>
          <p:cNvSpPr>
            <a:spLocks noChangeArrowheads="1"/>
          </p:cNvSpPr>
          <p:nvPr/>
        </p:nvSpPr>
        <p:spPr bwMode="auto">
          <a:xfrm>
            <a:off x="456679" y="2837902"/>
            <a:ext cx="311615"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119" name="Rectangle 20">
            <a:extLst>
              <a:ext uri="{FF2B5EF4-FFF2-40B4-BE49-F238E27FC236}">
                <a16:creationId xmlns:a16="http://schemas.microsoft.com/office/drawing/2014/main" id="{0FC5B9F9-7A2A-6DAC-AC9B-8A5EC4A0DF46}"/>
              </a:ext>
            </a:extLst>
          </p:cNvPr>
          <p:cNvSpPr>
            <a:spLocks noChangeArrowheads="1"/>
          </p:cNvSpPr>
          <p:nvPr/>
        </p:nvSpPr>
        <p:spPr bwMode="auto">
          <a:xfrm>
            <a:off x="456679" y="2631073"/>
            <a:ext cx="309099" cy="21237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120" name="Rectangle 20">
            <a:extLst>
              <a:ext uri="{FF2B5EF4-FFF2-40B4-BE49-F238E27FC236}">
                <a16:creationId xmlns:a16="http://schemas.microsoft.com/office/drawing/2014/main" id="{26E1C236-76ED-693D-EE48-F4C59E8C39C0}"/>
              </a:ext>
            </a:extLst>
          </p:cNvPr>
          <p:cNvSpPr>
            <a:spLocks noChangeArrowheads="1"/>
          </p:cNvSpPr>
          <p:nvPr/>
        </p:nvSpPr>
        <p:spPr bwMode="auto">
          <a:xfrm>
            <a:off x="965203" y="2840813"/>
            <a:ext cx="318284" cy="216050"/>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121" name="Rectangle 20">
            <a:extLst>
              <a:ext uri="{FF2B5EF4-FFF2-40B4-BE49-F238E27FC236}">
                <a16:creationId xmlns:a16="http://schemas.microsoft.com/office/drawing/2014/main" id="{B12CB1CB-D81A-1187-0E95-562E953F6B13}"/>
              </a:ext>
            </a:extLst>
          </p:cNvPr>
          <p:cNvSpPr>
            <a:spLocks noChangeArrowheads="1"/>
          </p:cNvSpPr>
          <p:nvPr/>
        </p:nvSpPr>
        <p:spPr bwMode="auto">
          <a:xfrm>
            <a:off x="966434" y="2628342"/>
            <a:ext cx="314078" cy="224788"/>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122" name="Rectangle 20">
            <a:extLst>
              <a:ext uri="{FF2B5EF4-FFF2-40B4-BE49-F238E27FC236}">
                <a16:creationId xmlns:a16="http://schemas.microsoft.com/office/drawing/2014/main" id="{236EC68A-8EE8-113D-2F98-0142B980EB51}"/>
              </a:ext>
            </a:extLst>
          </p:cNvPr>
          <p:cNvSpPr>
            <a:spLocks noChangeArrowheads="1"/>
          </p:cNvSpPr>
          <p:nvPr/>
        </p:nvSpPr>
        <p:spPr bwMode="auto">
          <a:xfrm>
            <a:off x="1996993" y="2923850"/>
            <a:ext cx="318529" cy="138194"/>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123" name="Rectangle 20">
            <a:extLst>
              <a:ext uri="{FF2B5EF4-FFF2-40B4-BE49-F238E27FC236}">
                <a16:creationId xmlns:a16="http://schemas.microsoft.com/office/drawing/2014/main" id="{C466D19E-6446-EB3B-DAF6-4EAF65266186}"/>
              </a:ext>
            </a:extLst>
          </p:cNvPr>
          <p:cNvSpPr>
            <a:spLocks noChangeArrowheads="1"/>
          </p:cNvSpPr>
          <p:nvPr/>
        </p:nvSpPr>
        <p:spPr bwMode="auto">
          <a:xfrm>
            <a:off x="1996993" y="2767284"/>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124" name="Rectangle 20">
            <a:extLst>
              <a:ext uri="{FF2B5EF4-FFF2-40B4-BE49-F238E27FC236}">
                <a16:creationId xmlns:a16="http://schemas.microsoft.com/office/drawing/2014/main" id="{CF267997-27B5-C8C4-8152-1E36F45359D1}"/>
              </a:ext>
            </a:extLst>
          </p:cNvPr>
          <p:cNvSpPr>
            <a:spLocks noChangeArrowheads="1"/>
          </p:cNvSpPr>
          <p:nvPr/>
        </p:nvSpPr>
        <p:spPr bwMode="auto">
          <a:xfrm>
            <a:off x="1996993" y="2634136"/>
            <a:ext cx="318529" cy="133868"/>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125" name="Rectangle 20">
            <a:extLst>
              <a:ext uri="{FF2B5EF4-FFF2-40B4-BE49-F238E27FC236}">
                <a16:creationId xmlns:a16="http://schemas.microsoft.com/office/drawing/2014/main" id="{7F31A721-0114-C424-06F4-98CC47B83D5C}"/>
              </a:ext>
            </a:extLst>
          </p:cNvPr>
          <p:cNvSpPr>
            <a:spLocks noChangeArrowheads="1"/>
          </p:cNvSpPr>
          <p:nvPr/>
        </p:nvSpPr>
        <p:spPr bwMode="auto">
          <a:xfrm>
            <a:off x="2509849" y="2635916"/>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126" name="Rectangle 20">
            <a:extLst>
              <a:ext uri="{FF2B5EF4-FFF2-40B4-BE49-F238E27FC236}">
                <a16:creationId xmlns:a16="http://schemas.microsoft.com/office/drawing/2014/main" id="{173F7DA9-B35E-29DB-B579-EAAF47EA7C74}"/>
              </a:ext>
            </a:extLst>
          </p:cNvPr>
          <p:cNvSpPr>
            <a:spLocks noChangeArrowheads="1"/>
          </p:cNvSpPr>
          <p:nvPr/>
        </p:nvSpPr>
        <p:spPr bwMode="auto">
          <a:xfrm>
            <a:off x="2509849" y="2769266"/>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127" name="Rectangle 20">
            <a:extLst>
              <a:ext uri="{FF2B5EF4-FFF2-40B4-BE49-F238E27FC236}">
                <a16:creationId xmlns:a16="http://schemas.microsoft.com/office/drawing/2014/main" id="{45F0756C-47EC-176F-DE63-A16B10FC6F98}"/>
              </a:ext>
            </a:extLst>
          </p:cNvPr>
          <p:cNvSpPr>
            <a:spLocks noChangeArrowheads="1"/>
          </p:cNvSpPr>
          <p:nvPr/>
        </p:nvSpPr>
        <p:spPr bwMode="auto">
          <a:xfrm>
            <a:off x="2509849" y="2923850"/>
            <a:ext cx="318529" cy="135850"/>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1152" name="Rectangle 20">
            <a:extLst>
              <a:ext uri="{FF2B5EF4-FFF2-40B4-BE49-F238E27FC236}">
                <a16:creationId xmlns:a16="http://schemas.microsoft.com/office/drawing/2014/main" id="{53638975-CF77-C0A8-4183-B018FEA029B7}"/>
              </a:ext>
            </a:extLst>
          </p:cNvPr>
          <p:cNvSpPr>
            <a:spLocks noChangeArrowheads="1"/>
          </p:cNvSpPr>
          <p:nvPr/>
        </p:nvSpPr>
        <p:spPr bwMode="auto">
          <a:xfrm>
            <a:off x="1479865" y="3060482"/>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JUN-24</a:t>
            </a:r>
          </a:p>
        </p:txBody>
      </p:sp>
      <p:sp>
        <p:nvSpPr>
          <p:cNvPr id="1153" name="Rectangle 20">
            <a:extLst>
              <a:ext uri="{FF2B5EF4-FFF2-40B4-BE49-F238E27FC236}">
                <a16:creationId xmlns:a16="http://schemas.microsoft.com/office/drawing/2014/main" id="{CF0ACDB2-6B07-52F9-9BAB-A8877BCAA9F9}"/>
              </a:ext>
            </a:extLst>
          </p:cNvPr>
          <p:cNvSpPr>
            <a:spLocks noChangeArrowheads="1"/>
          </p:cNvSpPr>
          <p:nvPr/>
        </p:nvSpPr>
        <p:spPr bwMode="auto">
          <a:xfrm>
            <a:off x="1479865" y="3193832"/>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1154" name="Rectangle 20">
            <a:extLst>
              <a:ext uri="{FF2B5EF4-FFF2-40B4-BE49-F238E27FC236}">
                <a16:creationId xmlns:a16="http://schemas.microsoft.com/office/drawing/2014/main" id="{82EF6D10-84C2-6A90-63B4-246D6FA28FA8}"/>
              </a:ext>
            </a:extLst>
          </p:cNvPr>
          <p:cNvSpPr>
            <a:spLocks noChangeArrowheads="1"/>
          </p:cNvSpPr>
          <p:nvPr/>
        </p:nvSpPr>
        <p:spPr bwMode="auto">
          <a:xfrm>
            <a:off x="1479865" y="3350916"/>
            <a:ext cx="318529" cy="133349"/>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1156" name="CuadroTexto 1155">
            <a:extLst>
              <a:ext uri="{FF2B5EF4-FFF2-40B4-BE49-F238E27FC236}">
                <a16:creationId xmlns:a16="http://schemas.microsoft.com/office/drawing/2014/main" id="{CE37F06A-D7E7-6E53-8FBE-4715802C98A8}"/>
              </a:ext>
            </a:extLst>
          </p:cNvPr>
          <p:cNvSpPr txBox="1"/>
          <p:nvPr/>
        </p:nvSpPr>
        <p:spPr>
          <a:xfrm>
            <a:off x="2833202" y="30598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31</a:t>
            </a:r>
          </a:p>
        </p:txBody>
      </p:sp>
    </p:spTree>
    <p:extLst>
      <p:ext uri="{BB962C8B-B14F-4D97-AF65-F5344CB8AC3E}">
        <p14:creationId xmlns:p14="http://schemas.microsoft.com/office/powerpoint/2010/main" val="3951481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Junio</a:t>
            </a:r>
          </a:p>
        </p:txBody>
      </p:sp>
      <p:sp>
        <p:nvSpPr>
          <p:cNvPr id="8" name="Bisel 127">
            <a:hlinkClick r:id="" action="ppaction://noaction"/>
            <a:extLst>
              <a:ext uri="{FF2B5EF4-FFF2-40B4-BE49-F238E27FC236}">
                <a16:creationId xmlns:a16="http://schemas.microsoft.com/office/drawing/2014/main" id="{1E2B4BBA-7C51-577D-A750-C4ABB2FE256D}"/>
              </a:ext>
            </a:extLst>
          </p:cNvPr>
          <p:cNvSpPr/>
          <p:nvPr/>
        </p:nvSpPr>
        <p:spPr>
          <a:xfrm>
            <a:off x="8271884" y="2349904"/>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JUN</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21" name="Rectángulo redondeado 20">
            <a:extLst>
              <a:ext uri="{FF2B5EF4-FFF2-40B4-BE49-F238E27FC236}">
                <a16:creationId xmlns:a16="http://schemas.microsoft.com/office/drawing/2014/main" id="{28E937E7-8F0B-BA1F-65F1-F8A0DB48A848}"/>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3" name="Elipse 22">
            <a:hlinkClick r:id="rId4" action="ppaction://hlinksldjump"/>
            <a:extLst>
              <a:ext uri="{FF2B5EF4-FFF2-40B4-BE49-F238E27FC236}">
                <a16:creationId xmlns:a16="http://schemas.microsoft.com/office/drawing/2014/main" id="{5983B206-6DF9-1A63-F23D-ABEFF425DC99}"/>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6" name="Freeform 5">
            <a:hlinkClick r:id="" action="ppaction://noaction"/>
            <a:extLst>
              <a:ext uri="{FF2B5EF4-FFF2-40B4-BE49-F238E27FC236}">
                <a16:creationId xmlns:a16="http://schemas.microsoft.com/office/drawing/2014/main" id="{A132780D-D5F1-2A25-BE0F-B9AFA1FCFA89}"/>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9" name="Rectángulo redondeado 28">
            <a:extLst>
              <a:ext uri="{FF2B5EF4-FFF2-40B4-BE49-F238E27FC236}">
                <a16:creationId xmlns:a16="http://schemas.microsoft.com/office/drawing/2014/main" id="{1197364A-8D19-6FE9-F013-C2029178FC30}"/>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30" name="Elipse 29">
            <a:hlinkClick r:id="rId5" action="ppaction://hlinksldjump"/>
            <a:extLst>
              <a:ext uri="{FF2B5EF4-FFF2-40B4-BE49-F238E27FC236}">
                <a16:creationId xmlns:a16="http://schemas.microsoft.com/office/drawing/2014/main" id="{39E701D5-8A57-AE9E-9DB3-BA3CB2CBF407}"/>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2" name="Freeform 5">
            <a:hlinkClick r:id="" action="ppaction://noaction"/>
            <a:extLst>
              <a:ext uri="{FF2B5EF4-FFF2-40B4-BE49-F238E27FC236}">
                <a16:creationId xmlns:a16="http://schemas.microsoft.com/office/drawing/2014/main" id="{200FD114-A587-7B4C-15F6-E6A227D28A39}"/>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66" name="Bisel 1">
            <a:hlinkClick r:id="rId6" action="ppaction://hlinksldjump"/>
            <a:extLst>
              <a:ext uri="{FF2B5EF4-FFF2-40B4-BE49-F238E27FC236}">
                <a16:creationId xmlns:a16="http://schemas.microsoft.com/office/drawing/2014/main" id="{E36B68E3-094E-29EE-3506-AD0F9D0BAC37}"/>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67" name="Bisel 128">
            <a:hlinkClick r:id="rId4" action="ppaction://hlinksldjump"/>
            <a:extLst>
              <a:ext uri="{FF2B5EF4-FFF2-40B4-BE49-F238E27FC236}">
                <a16:creationId xmlns:a16="http://schemas.microsoft.com/office/drawing/2014/main" id="{A7F9391D-E17F-3FF2-A4EF-7DF1C17DDFEB}"/>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68" name="Bisel 129">
            <a:hlinkClick r:id="rId7" action="ppaction://hlinksldjump"/>
            <a:extLst>
              <a:ext uri="{FF2B5EF4-FFF2-40B4-BE49-F238E27FC236}">
                <a16:creationId xmlns:a16="http://schemas.microsoft.com/office/drawing/2014/main" id="{CF0E9715-4BAC-9888-98E3-698AFACFA5A2}"/>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69" name="Bisel 130">
            <a:hlinkClick r:id="rId8" action="ppaction://hlinksldjump"/>
            <a:extLst>
              <a:ext uri="{FF2B5EF4-FFF2-40B4-BE49-F238E27FC236}">
                <a16:creationId xmlns:a16="http://schemas.microsoft.com/office/drawing/2014/main" id="{307517D6-D5D1-4AC8-E7B2-F4C43B61072B}"/>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70" name="Bisel 131">
            <a:hlinkClick r:id="rId9" action="ppaction://hlinksldjump"/>
            <a:extLst>
              <a:ext uri="{FF2B5EF4-FFF2-40B4-BE49-F238E27FC236}">
                <a16:creationId xmlns:a16="http://schemas.microsoft.com/office/drawing/2014/main" id="{D0C57122-DB06-35C6-EDA5-A25E787DA98C}"/>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71" name="Bisel 132">
            <a:hlinkClick r:id="rId10" action="ppaction://hlinksldjump"/>
            <a:extLst>
              <a:ext uri="{FF2B5EF4-FFF2-40B4-BE49-F238E27FC236}">
                <a16:creationId xmlns:a16="http://schemas.microsoft.com/office/drawing/2014/main" id="{67AEF6F2-0258-18E4-D623-B66FEA033F72}"/>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73" name="Bisel 133">
            <a:hlinkClick r:id="rId11" action="ppaction://hlinksldjump"/>
            <a:extLst>
              <a:ext uri="{FF2B5EF4-FFF2-40B4-BE49-F238E27FC236}">
                <a16:creationId xmlns:a16="http://schemas.microsoft.com/office/drawing/2014/main" id="{E030FEC4-1A54-D471-9FE3-83FB0EE17D72}"/>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78" name="Bisel 121">
            <a:hlinkClick r:id="rId12" action="ppaction://hlinksldjump"/>
            <a:extLst>
              <a:ext uri="{FF2B5EF4-FFF2-40B4-BE49-F238E27FC236}">
                <a16:creationId xmlns:a16="http://schemas.microsoft.com/office/drawing/2014/main" id="{DAF047AC-B109-4A10-57C9-12630C8492A4}"/>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79" name="Bisel 122">
            <a:hlinkClick r:id="rId13" action="ppaction://hlinksldjump"/>
            <a:extLst>
              <a:ext uri="{FF2B5EF4-FFF2-40B4-BE49-F238E27FC236}">
                <a16:creationId xmlns:a16="http://schemas.microsoft.com/office/drawing/2014/main" id="{D23E9D4E-BAB5-26DD-0DD7-54664A0560CC}"/>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81" name="Bisel 125">
            <a:hlinkClick r:id="rId14" action="ppaction://hlinksldjump"/>
            <a:extLst>
              <a:ext uri="{FF2B5EF4-FFF2-40B4-BE49-F238E27FC236}">
                <a16:creationId xmlns:a16="http://schemas.microsoft.com/office/drawing/2014/main" id="{ED107D4B-C155-7FA2-D9C0-306FF6DF9D21}"/>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82" name="Bisel 126">
            <a:hlinkClick r:id="rId5" action="ppaction://hlinksldjump"/>
            <a:extLst>
              <a:ext uri="{FF2B5EF4-FFF2-40B4-BE49-F238E27FC236}">
                <a16:creationId xmlns:a16="http://schemas.microsoft.com/office/drawing/2014/main" id="{E1635990-6767-878C-E687-2D708DFFF7A4}"/>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5" name="CuadroTexto 4">
            <a:extLst>
              <a:ext uri="{FF2B5EF4-FFF2-40B4-BE49-F238E27FC236}">
                <a16:creationId xmlns:a16="http://schemas.microsoft.com/office/drawing/2014/main" id="{F24D6BBA-02F6-47D2-53BD-863360C60D51}"/>
              </a:ext>
            </a:extLst>
          </p:cNvPr>
          <p:cNvSpPr txBox="1"/>
          <p:nvPr/>
        </p:nvSpPr>
        <p:spPr>
          <a:xfrm>
            <a:off x="3341657"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6" name="CuadroTexto 5">
            <a:extLst>
              <a:ext uri="{FF2B5EF4-FFF2-40B4-BE49-F238E27FC236}">
                <a16:creationId xmlns:a16="http://schemas.microsoft.com/office/drawing/2014/main" id="{284AF1F2-7260-62BD-A27A-07B0DC41AC41}"/>
              </a:ext>
            </a:extLst>
          </p:cNvPr>
          <p:cNvSpPr txBox="1"/>
          <p:nvPr/>
        </p:nvSpPr>
        <p:spPr>
          <a:xfrm>
            <a:off x="1284746" y="1776991"/>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4</a:t>
            </a:r>
          </a:p>
        </p:txBody>
      </p:sp>
      <p:sp>
        <p:nvSpPr>
          <p:cNvPr id="7" name="CuadroTexto 6">
            <a:extLst>
              <a:ext uri="{FF2B5EF4-FFF2-40B4-BE49-F238E27FC236}">
                <a16:creationId xmlns:a16="http://schemas.microsoft.com/office/drawing/2014/main" id="{304FEE24-1E4A-33E0-D889-89CF9D4FEB82}"/>
              </a:ext>
            </a:extLst>
          </p:cNvPr>
          <p:cNvSpPr txBox="1"/>
          <p:nvPr/>
        </p:nvSpPr>
        <p:spPr>
          <a:xfrm>
            <a:off x="2833202"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12" name="CuadroTexto 11">
            <a:extLst>
              <a:ext uri="{FF2B5EF4-FFF2-40B4-BE49-F238E27FC236}">
                <a16:creationId xmlns:a16="http://schemas.microsoft.com/office/drawing/2014/main" id="{E9970AC1-1C49-7598-500E-D66DCA0B5DEF}"/>
              </a:ext>
            </a:extLst>
          </p:cNvPr>
          <p:cNvSpPr txBox="1"/>
          <p:nvPr/>
        </p:nvSpPr>
        <p:spPr>
          <a:xfrm>
            <a:off x="1799889"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5</a:t>
            </a:r>
          </a:p>
        </p:txBody>
      </p:sp>
      <p:sp>
        <p:nvSpPr>
          <p:cNvPr id="14" name="CuadroTexto 13">
            <a:extLst>
              <a:ext uri="{FF2B5EF4-FFF2-40B4-BE49-F238E27FC236}">
                <a16:creationId xmlns:a16="http://schemas.microsoft.com/office/drawing/2014/main" id="{96BD5200-D372-2729-4BAB-8DDAB7B32E0F}"/>
              </a:ext>
            </a:extLst>
          </p:cNvPr>
          <p:cNvSpPr txBox="1"/>
          <p:nvPr/>
        </p:nvSpPr>
        <p:spPr>
          <a:xfrm>
            <a:off x="769808"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a:t>
            </a:r>
          </a:p>
        </p:txBody>
      </p:sp>
      <p:sp>
        <p:nvSpPr>
          <p:cNvPr id="22" name="Rectangle 20">
            <a:extLst>
              <a:ext uri="{FF2B5EF4-FFF2-40B4-BE49-F238E27FC236}">
                <a16:creationId xmlns:a16="http://schemas.microsoft.com/office/drawing/2014/main" id="{91A63107-5142-04F4-DA62-5F85E7B00638}"/>
              </a:ext>
            </a:extLst>
          </p:cNvPr>
          <p:cNvSpPr>
            <a:spLocks noChangeArrowheads="1"/>
          </p:cNvSpPr>
          <p:nvPr/>
        </p:nvSpPr>
        <p:spPr bwMode="auto">
          <a:xfrm>
            <a:off x="1481936" y="1984081"/>
            <a:ext cx="313450" cy="22157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25" name="Rectangle 20">
            <a:extLst>
              <a:ext uri="{FF2B5EF4-FFF2-40B4-BE49-F238E27FC236}">
                <a16:creationId xmlns:a16="http://schemas.microsoft.com/office/drawing/2014/main" id="{F456C227-8B9F-B3B7-63CD-A4D044AA93DC}"/>
              </a:ext>
            </a:extLst>
          </p:cNvPr>
          <p:cNvSpPr>
            <a:spLocks noChangeArrowheads="1"/>
          </p:cNvSpPr>
          <p:nvPr/>
        </p:nvSpPr>
        <p:spPr bwMode="auto">
          <a:xfrm>
            <a:off x="1481936" y="1775807"/>
            <a:ext cx="314778" cy="22157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38" name="CuadroTexto 37">
            <a:extLst>
              <a:ext uri="{FF2B5EF4-FFF2-40B4-BE49-F238E27FC236}">
                <a16:creationId xmlns:a16="http://schemas.microsoft.com/office/drawing/2014/main" id="{7C1337A4-CA04-3FAE-F1E5-B2007D2D092B}"/>
              </a:ext>
            </a:extLst>
          </p:cNvPr>
          <p:cNvSpPr txBox="1"/>
          <p:nvPr/>
        </p:nvSpPr>
        <p:spPr>
          <a:xfrm>
            <a:off x="3341657" y="13471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52" name="CuadroTexto 51">
            <a:extLst>
              <a:ext uri="{FF2B5EF4-FFF2-40B4-BE49-F238E27FC236}">
                <a16:creationId xmlns:a16="http://schemas.microsoft.com/office/drawing/2014/main" id="{0E68EC05-2F37-0ED0-8991-C1FA07EAB2AF}"/>
              </a:ext>
            </a:extLst>
          </p:cNvPr>
          <p:cNvSpPr txBox="1"/>
          <p:nvPr/>
        </p:nvSpPr>
        <p:spPr>
          <a:xfrm>
            <a:off x="252283"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a:t>
            </a:r>
          </a:p>
        </p:txBody>
      </p:sp>
      <p:sp>
        <p:nvSpPr>
          <p:cNvPr id="64" name="CuadroTexto 63">
            <a:extLst>
              <a:ext uri="{FF2B5EF4-FFF2-40B4-BE49-F238E27FC236}">
                <a16:creationId xmlns:a16="http://schemas.microsoft.com/office/drawing/2014/main" id="{1E1CB760-64DF-BD5E-7742-D9375FA91A69}"/>
              </a:ext>
            </a:extLst>
          </p:cNvPr>
          <p:cNvSpPr txBox="1"/>
          <p:nvPr/>
        </p:nvSpPr>
        <p:spPr>
          <a:xfrm>
            <a:off x="2314239"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6</a:t>
            </a:r>
          </a:p>
        </p:txBody>
      </p:sp>
      <p:sp>
        <p:nvSpPr>
          <p:cNvPr id="65" name="CuadroTexto 64">
            <a:extLst>
              <a:ext uri="{FF2B5EF4-FFF2-40B4-BE49-F238E27FC236}">
                <a16:creationId xmlns:a16="http://schemas.microsoft.com/office/drawing/2014/main" id="{FA458204-9F3D-A25E-2382-104EC916217F}"/>
              </a:ext>
            </a:extLst>
          </p:cNvPr>
          <p:cNvSpPr txBox="1"/>
          <p:nvPr/>
        </p:nvSpPr>
        <p:spPr>
          <a:xfrm>
            <a:off x="252283" y="220125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9</a:t>
            </a:r>
          </a:p>
        </p:txBody>
      </p:sp>
      <p:sp>
        <p:nvSpPr>
          <p:cNvPr id="72" name="CuadroTexto 71">
            <a:extLst>
              <a:ext uri="{FF2B5EF4-FFF2-40B4-BE49-F238E27FC236}">
                <a16:creationId xmlns:a16="http://schemas.microsoft.com/office/drawing/2014/main" id="{3A350FDF-24EB-9487-3116-44CA4308684D}"/>
              </a:ext>
            </a:extLst>
          </p:cNvPr>
          <p:cNvSpPr txBox="1"/>
          <p:nvPr/>
        </p:nvSpPr>
        <p:spPr>
          <a:xfrm>
            <a:off x="770396" y="220561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74" name="Rectangle 20">
            <a:extLst>
              <a:ext uri="{FF2B5EF4-FFF2-40B4-BE49-F238E27FC236}">
                <a16:creationId xmlns:a16="http://schemas.microsoft.com/office/drawing/2014/main" id="{232B86E1-07E8-487A-C8C4-C126E0F20EE3}"/>
              </a:ext>
            </a:extLst>
          </p:cNvPr>
          <p:cNvSpPr>
            <a:spLocks noChangeArrowheads="1"/>
          </p:cNvSpPr>
          <p:nvPr/>
        </p:nvSpPr>
        <p:spPr bwMode="auto">
          <a:xfrm>
            <a:off x="969952" y="2422002"/>
            <a:ext cx="314078" cy="206340"/>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75" name="Rectangle 20">
            <a:extLst>
              <a:ext uri="{FF2B5EF4-FFF2-40B4-BE49-F238E27FC236}">
                <a16:creationId xmlns:a16="http://schemas.microsoft.com/office/drawing/2014/main" id="{D354FE55-03BE-CB4B-2C86-B8ACE069BE67}"/>
              </a:ext>
            </a:extLst>
          </p:cNvPr>
          <p:cNvSpPr>
            <a:spLocks noChangeArrowheads="1"/>
          </p:cNvSpPr>
          <p:nvPr/>
        </p:nvSpPr>
        <p:spPr bwMode="auto">
          <a:xfrm>
            <a:off x="970342" y="2206248"/>
            <a:ext cx="310513" cy="21600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76" name="CuadroTexto 75">
            <a:extLst>
              <a:ext uri="{FF2B5EF4-FFF2-40B4-BE49-F238E27FC236}">
                <a16:creationId xmlns:a16="http://schemas.microsoft.com/office/drawing/2014/main" id="{3DF81424-C21F-2163-2076-631B6BC6BB42}"/>
              </a:ext>
            </a:extLst>
          </p:cNvPr>
          <p:cNvSpPr txBox="1"/>
          <p:nvPr/>
        </p:nvSpPr>
        <p:spPr>
          <a:xfrm>
            <a:off x="1282364" y="220561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77" name="Rectangle 20">
            <a:extLst>
              <a:ext uri="{FF2B5EF4-FFF2-40B4-BE49-F238E27FC236}">
                <a16:creationId xmlns:a16="http://schemas.microsoft.com/office/drawing/2014/main" id="{3C2A2BE2-EE02-B5E5-6C07-6AE80FA62618}"/>
              </a:ext>
            </a:extLst>
          </p:cNvPr>
          <p:cNvSpPr>
            <a:spLocks noChangeArrowheads="1"/>
          </p:cNvSpPr>
          <p:nvPr/>
        </p:nvSpPr>
        <p:spPr bwMode="auto">
          <a:xfrm>
            <a:off x="1480743" y="2208497"/>
            <a:ext cx="318529" cy="157084"/>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80" name="Rectangle 20">
            <a:extLst>
              <a:ext uri="{FF2B5EF4-FFF2-40B4-BE49-F238E27FC236}">
                <a16:creationId xmlns:a16="http://schemas.microsoft.com/office/drawing/2014/main" id="{D117F745-6805-515C-AEF2-C8F0512A6B33}"/>
              </a:ext>
            </a:extLst>
          </p:cNvPr>
          <p:cNvSpPr>
            <a:spLocks noChangeArrowheads="1"/>
          </p:cNvSpPr>
          <p:nvPr/>
        </p:nvSpPr>
        <p:spPr bwMode="auto">
          <a:xfrm>
            <a:off x="1480743" y="2341847"/>
            <a:ext cx="318529" cy="157084"/>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86" name="Rectangle 20">
            <a:extLst>
              <a:ext uri="{FF2B5EF4-FFF2-40B4-BE49-F238E27FC236}">
                <a16:creationId xmlns:a16="http://schemas.microsoft.com/office/drawing/2014/main" id="{0D1B3F31-D868-D1C3-36C0-E4E4E170DBED}"/>
              </a:ext>
            </a:extLst>
          </p:cNvPr>
          <p:cNvSpPr>
            <a:spLocks noChangeArrowheads="1"/>
          </p:cNvSpPr>
          <p:nvPr/>
        </p:nvSpPr>
        <p:spPr bwMode="auto">
          <a:xfrm>
            <a:off x="1480743" y="2498931"/>
            <a:ext cx="318529" cy="133350"/>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87" name="CuadroTexto 86">
            <a:extLst>
              <a:ext uri="{FF2B5EF4-FFF2-40B4-BE49-F238E27FC236}">
                <a16:creationId xmlns:a16="http://schemas.microsoft.com/office/drawing/2014/main" id="{C227AD24-9205-8C31-BFAA-1D3C58B89DC6}"/>
              </a:ext>
            </a:extLst>
          </p:cNvPr>
          <p:cNvSpPr txBox="1"/>
          <p:nvPr/>
        </p:nvSpPr>
        <p:spPr>
          <a:xfrm>
            <a:off x="3341657" y="220443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93" name="CuadroTexto 92">
            <a:extLst>
              <a:ext uri="{FF2B5EF4-FFF2-40B4-BE49-F238E27FC236}">
                <a16:creationId xmlns:a16="http://schemas.microsoft.com/office/drawing/2014/main" id="{62DA36A5-B3F6-C646-808C-F32EE71C5D30}"/>
              </a:ext>
            </a:extLst>
          </p:cNvPr>
          <p:cNvSpPr txBox="1"/>
          <p:nvPr/>
        </p:nvSpPr>
        <p:spPr>
          <a:xfrm>
            <a:off x="2833202" y="220443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14</a:t>
            </a:r>
          </a:p>
        </p:txBody>
      </p:sp>
      <p:sp>
        <p:nvSpPr>
          <p:cNvPr id="94" name="CuadroTexto 93">
            <a:extLst>
              <a:ext uri="{FF2B5EF4-FFF2-40B4-BE49-F238E27FC236}">
                <a16:creationId xmlns:a16="http://schemas.microsoft.com/office/drawing/2014/main" id="{5A76E018-AADC-6951-4BBF-3BFCF45A0356}"/>
              </a:ext>
            </a:extLst>
          </p:cNvPr>
          <p:cNvSpPr txBox="1"/>
          <p:nvPr/>
        </p:nvSpPr>
        <p:spPr>
          <a:xfrm>
            <a:off x="1799889" y="220443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12</a:t>
            </a:r>
          </a:p>
        </p:txBody>
      </p:sp>
      <p:sp>
        <p:nvSpPr>
          <p:cNvPr id="95" name="CuadroTexto 94">
            <a:extLst>
              <a:ext uri="{FF2B5EF4-FFF2-40B4-BE49-F238E27FC236}">
                <a16:creationId xmlns:a16="http://schemas.microsoft.com/office/drawing/2014/main" id="{1ED17190-EB4A-C42B-471F-D1AD2B539C4D}"/>
              </a:ext>
            </a:extLst>
          </p:cNvPr>
          <p:cNvSpPr txBox="1"/>
          <p:nvPr/>
        </p:nvSpPr>
        <p:spPr>
          <a:xfrm>
            <a:off x="2314239" y="220443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13</a:t>
            </a:r>
          </a:p>
        </p:txBody>
      </p:sp>
      <p:sp>
        <p:nvSpPr>
          <p:cNvPr id="96" name="CuadroTexto 95">
            <a:extLst>
              <a:ext uri="{FF2B5EF4-FFF2-40B4-BE49-F238E27FC236}">
                <a16:creationId xmlns:a16="http://schemas.microsoft.com/office/drawing/2014/main" id="{2DA51357-697C-3AFE-B48D-43E35F856089}"/>
              </a:ext>
            </a:extLst>
          </p:cNvPr>
          <p:cNvSpPr txBox="1"/>
          <p:nvPr/>
        </p:nvSpPr>
        <p:spPr>
          <a:xfrm>
            <a:off x="259221" y="263106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97" name="CuadroTexto 96">
            <a:extLst>
              <a:ext uri="{FF2B5EF4-FFF2-40B4-BE49-F238E27FC236}">
                <a16:creationId xmlns:a16="http://schemas.microsoft.com/office/drawing/2014/main" id="{C7EBF772-D382-0BC7-3A28-B34E3BCE1A59}"/>
              </a:ext>
            </a:extLst>
          </p:cNvPr>
          <p:cNvSpPr txBox="1"/>
          <p:nvPr/>
        </p:nvSpPr>
        <p:spPr>
          <a:xfrm>
            <a:off x="771189" y="263106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98" name="Rectangle 20">
            <a:extLst>
              <a:ext uri="{FF2B5EF4-FFF2-40B4-BE49-F238E27FC236}">
                <a16:creationId xmlns:a16="http://schemas.microsoft.com/office/drawing/2014/main" id="{EA9C1133-E139-F55E-3A46-4C1665FDBB43}"/>
              </a:ext>
            </a:extLst>
          </p:cNvPr>
          <p:cNvSpPr>
            <a:spLocks noChangeArrowheads="1"/>
          </p:cNvSpPr>
          <p:nvPr/>
        </p:nvSpPr>
        <p:spPr bwMode="auto">
          <a:xfrm>
            <a:off x="455901" y="2633830"/>
            <a:ext cx="318529" cy="157084"/>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99" name="Rectangle 20">
            <a:extLst>
              <a:ext uri="{FF2B5EF4-FFF2-40B4-BE49-F238E27FC236}">
                <a16:creationId xmlns:a16="http://schemas.microsoft.com/office/drawing/2014/main" id="{DA947D01-6A3C-28DF-F445-540597129866}"/>
              </a:ext>
            </a:extLst>
          </p:cNvPr>
          <p:cNvSpPr>
            <a:spLocks noChangeArrowheads="1"/>
          </p:cNvSpPr>
          <p:nvPr/>
        </p:nvSpPr>
        <p:spPr bwMode="auto">
          <a:xfrm>
            <a:off x="455901" y="2767180"/>
            <a:ext cx="318529" cy="157084"/>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100" name="Rectangle 20">
            <a:extLst>
              <a:ext uri="{FF2B5EF4-FFF2-40B4-BE49-F238E27FC236}">
                <a16:creationId xmlns:a16="http://schemas.microsoft.com/office/drawing/2014/main" id="{52C2890B-ED83-37FD-866E-2ED74D017B92}"/>
              </a:ext>
            </a:extLst>
          </p:cNvPr>
          <p:cNvSpPr>
            <a:spLocks noChangeArrowheads="1"/>
          </p:cNvSpPr>
          <p:nvPr/>
        </p:nvSpPr>
        <p:spPr bwMode="auto">
          <a:xfrm>
            <a:off x="455901" y="2921982"/>
            <a:ext cx="318529" cy="135632"/>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101" name="Rectangle 20">
            <a:extLst>
              <a:ext uri="{FF2B5EF4-FFF2-40B4-BE49-F238E27FC236}">
                <a16:creationId xmlns:a16="http://schemas.microsoft.com/office/drawing/2014/main" id="{3A2FA3B4-7493-95C3-5EEC-AFF07B3011B3}"/>
              </a:ext>
            </a:extLst>
          </p:cNvPr>
          <p:cNvSpPr>
            <a:spLocks noChangeArrowheads="1"/>
          </p:cNvSpPr>
          <p:nvPr/>
        </p:nvSpPr>
        <p:spPr bwMode="auto">
          <a:xfrm>
            <a:off x="970749" y="2837902"/>
            <a:ext cx="317320"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102" name="Rectangle 20">
            <a:extLst>
              <a:ext uri="{FF2B5EF4-FFF2-40B4-BE49-F238E27FC236}">
                <a16:creationId xmlns:a16="http://schemas.microsoft.com/office/drawing/2014/main" id="{560B5F52-F1DC-A5EE-2889-C50445058116}"/>
              </a:ext>
            </a:extLst>
          </p:cNvPr>
          <p:cNvSpPr>
            <a:spLocks noChangeArrowheads="1"/>
          </p:cNvSpPr>
          <p:nvPr/>
        </p:nvSpPr>
        <p:spPr bwMode="auto">
          <a:xfrm>
            <a:off x="970749" y="2633829"/>
            <a:ext cx="311615" cy="209613"/>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103" name="CuadroTexto 102">
            <a:extLst>
              <a:ext uri="{FF2B5EF4-FFF2-40B4-BE49-F238E27FC236}">
                <a16:creationId xmlns:a16="http://schemas.microsoft.com/office/drawing/2014/main" id="{25EAC87B-3171-54A0-A825-F31319E40307}"/>
              </a:ext>
            </a:extLst>
          </p:cNvPr>
          <p:cNvSpPr txBox="1"/>
          <p:nvPr/>
        </p:nvSpPr>
        <p:spPr>
          <a:xfrm>
            <a:off x="1288714" y="263623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18</a:t>
            </a:r>
          </a:p>
        </p:txBody>
      </p:sp>
      <p:sp>
        <p:nvSpPr>
          <p:cNvPr id="104" name="CuadroTexto 103">
            <a:extLst>
              <a:ext uri="{FF2B5EF4-FFF2-40B4-BE49-F238E27FC236}">
                <a16:creationId xmlns:a16="http://schemas.microsoft.com/office/drawing/2014/main" id="{AD9FCDCA-2516-8F54-0BF2-39FFE60DB430}"/>
              </a:ext>
            </a:extLst>
          </p:cNvPr>
          <p:cNvSpPr txBox="1"/>
          <p:nvPr/>
        </p:nvSpPr>
        <p:spPr>
          <a:xfrm>
            <a:off x="1803064" y="263623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19</a:t>
            </a:r>
          </a:p>
        </p:txBody>
      </p:sp>
      <p:sp>
        <p:nvSpPr>
          <p:cNvPr id="105" name="CuadroTexto 104">
            <a:extLst>
              <a:ext uri="{FF2B5EF4-FFF2-40B4-BE49-F238E27FC236}">
                <a16:creationId xmlns:a16="http://schemas.microsoft.com/office/drawing/2014/main" id="{F90B429F-EADE-F9C1-D795-19C9B6D1F9EC}"/>
              </a:ext>
            </a:extLst>
          </p:cNvPr>
          <p:cNvSpPr txBox="1"/>
          <p:nvPr/>
        </p:nvSpPr>
        <p:spPr>
          <a:xfrm>
            <a:off x="2314239" y="263106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20</a:t>
            </a:r>
          </a:p>
        </p:txBody>
      </p:sp>
      <p:sp>
        <p:nvSpPr>
          <p:cNvPr id="106" name="CuadroTexto 105">
            <a:extLst>
              <a:ext uri="{FF2B5EF4-FFF2-40B4-BE49-F238E27FC236}">
                <a16:creationId xmlns:a16="http://schemas.microsoft.com/office/drawing/2014/main" id="{488E1266-CA15-5F7A-37AC-190B71D73C30}"/>
              </a:ext>
            </a:extLst>
          </p:cNvPr>
          <p:cNvSpPr txBox="1"/>
          <p:nvPr/>
        </p:nvSpPr>
        <p:spPr>
          <a:xfrm>
            <a:off x="3341657" y="26267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22</a:t>
            </a:r>
          </a:p>
        </p:txBody>
      </p:sp>
      <p:sp>
        <p:nvSpPr>
          <p:cNvPr id="107" name="CuadroTexto 106">
            <a:extLst>
              <a:ext uri="{FF2B5EF4-FFF2-40B4-BE49-F238E27FC236}">
                <a16:creationId xmlns:a16="http://schemas.microsoft.com/office/drawing/2014/main" id="{24B3112D-80C7-9D88-6629-29852974E68F}"/>
              </a:ext>
            </a:extLst>
          </p:cNvPr>
          <p:cNvSpPr txBox="1"/>
          <p:nvPr/>
        </p:nvSpPr>
        <p:spPr>
          <a:xfrm>
            <a:off x="2833202" y="26267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21</a:t>
            </a:r>
          </a:p>
        </p:txBody>
      </p:sp>
      <p:sp>
        <p:nvSpPr>
          <p:cNvPr id="108" name="Rectangle 20">
            <a:extLst>
              <a:ext uri="{FF2B5EF4-FFF2-40B4-BE49-F238E27FC236}">
                <a16:creationId xmlns:a16="http://schemas.microsoft.com/office/drawing/2014/main" id="{310EC497-3BC2-43C1-CDCC-7D6FFD010354}"/>
              </a:ext>
            </a:extLst>
          </p:cNvPr>
          <p:cNvSpPr>
            <a:spLocks noChangeArrowheads="1"/>
          </p:cNvSpPr>
          <p:nvPr/>
        </p:nvSpPr>
        <p:spPr bwMode="auto">
          <a:xfrm>
            <a:off x="2508227" y="2921981"/>
            <a:ext cx="318529" cy="138713"/>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109" name="Rectangle 20">
            <a:extLst>
              <a:ext uri="{FF2B5EF4-FFF2-40B4-BE49-F238E27FC236}">
                <a16:creationId xmlns:a16="http://schemas.microsoft.com/office/drawing/2014/main" id="{9FD4EAF1-E435-BDE8-713F-11EB3EFFE4B4}"/>
              </a:ext>
            </a:extLst>
          </p:cNvPr>
          <p:cNvSpPr>
            <a:spLocks noChangeArrowheads="1"/>
          </p:cNvSpPr>
          <p:nvPr/>
        </p:nvSpPr>
        <p:spPr bwMode="auto">
          <a:xfrm>
            <a:off x="2508227" y="2767284"/>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110" name="Rectangle 20">
            <a:extLst>
              <a:ext uri="{FF2B5EF4-FFF2-40B4-BE49-F238E27FC236}">
                <a16:creationId xmlns:a16="http://schemas.microsoft.com/office/drawing/2014/main" id="{F7F78923-F653-F422-5A3D-FC2DB550F19D}"/>
              </a:ext>
            </a:extLst>
          </p:cNvPr>
          <p:cNvSpPr>
            <a:spLocks noChangeArrowheads="1"/>
          </p:cNvSpPr>
          <p:nvPr/>
        </p:nvSpPr>
        <p:spPr bwMode="auto">
          <a:xfrm>
            <a:off x="2508227" y="2629740"/>
            <a:ext cx="318529" cy="135736"/>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111" name="CuadroTexto 110">
            <a:extLst>
              <a:ext uri="{FF2B5EF4-FFF2-40B4-BE49-F238E27FC236}">
                <a16:creationId xmlns:a16="http://schemas.microsoft.com/office/drawing/2014/main" id="{798F0578-CE26-AFAF-6179-7E9BBB7FA34A}"/>
              </a:ext>
            </a:extLst>
          </p:cNvPr>
          <p:cNvSpPr txBox="1"/>
          <p:nvPr/>
        </p:nvSpPr>
        <p:spPr>
          <a:xfrm>
            <a:off x="259221" y="3059691"/>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112" name="Rectangle 20">
            <a:extLst>
              <a:ext uri="{FF2B5EF4-FFF2-40B4-BE49-F238E27FC236}">
                <a16:creationId xmlns:a16="http://schemas.microsoft.com/office/drawing/2014/main" id="{F6C33FCD-7E39-7E2B-ED01-C4C3A9F15B6D}"/>
              </a:ext>
            </a:extLst>
          </p:cNvPr>
          <p:cNvSpPr>
            <a:spLocks noChangeArrowheads="1"/>
          </p:cNvSpPr>
          <p:nvPr/>
        </p:nvSpPr>
        <p:spPr bwMode="auto">
          <a:xfrm>
            <a:off x="455848" y="3061803"/>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113" name="Rectangle 20">
            <a:extLst>
              <a:ext uri="{FF2B5EF4-FFF2-40B4-BE49-F238E27FC236}">
                <a16:creationId xmlns:a16="http://schemas.microsoft.com/office/drawing/2014/main" id="{29354B28-6B1B-9435-FF02-F60323942639}"/>
              </a:ext>
            </a:extLst>
          </p:cNvPr>
          <p:cNvSpPr>
            <a:spLocks noChangeArrowheads="1"/>
          </p:cNvSpPr>
          <p:nvPr/>
        </p:nvSpPr>
        <p:spPr bwMode="auto">
          <a:xfrm>
            <a:off x="455848" y="3195153"/>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114" name="Rectangle 20">
            <a:extLst>
              <a:ext uri="{FF2B5EF4-FFF2-40B4-BE49-F238E27FC236}">
                <a16:creationId xmlns:a16="http://schemas.microsoft.com/office/drawing/2014/main" id="{55203331-E639-46E1-F352-5C3F3259FC30}"/>
              </a:ext>
            </a:extLst>
          </p:cNvPr>
          <p:cNvSpPr>
            <a:spLocks noChangeArrowheads="1"/>
          </p:cNvSpPr>
          <p:nvPr/>
        </p:nvSpPr>
        <p:spPr bwMode="auto">
          <a:xfrm>
            <a:off x="455848" y="3351669"/>
            <a:ext cx="318529" cy="133917"/>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115" name="CuadroTexto 114">
            <a:extLst>
              <a:ext uri="{FF2B5EF4-FFF2-40B4-BE49-F238E27FC236}">
                <a16:creationId xmlns:a16="http://schemas.microsoft.com/office/drawing/2014/main" id="{017D7615-4453-29CA-39A7-48652C0582B7}"/>
              </a:ext>
            </a:extLst>
          </p:cNvPr>
          <p:cNvSpPr txBox="1"/>
          <p:nvPr/>
        </p:nvSpPr>
        <p:spPr>
          <a:xfrm>
            <a:off x="774364" y="30585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24</a:t>
            </a:r>
          </a:p>
        </p:txBody>
      </p:sp>
      <p:sp>
        <p:nvSpPr>
          <p:cNvPr id="116" name="CuadroTexto 115">
            <a:extLst>
              <a:ext uri="{FF2B5EF4-FFF2-40B4-BE49-F238E27FC236}">
                <a16:creationId xmlns:a16="http://schemas.microsoft.com/office/drawing/2014/main" id="{0A6463C0-2051-8D79-FC0E-FBC251F77477}"/>
              </a:ext>
            </a:extLst>
          </p:cNvPr>
          <p:cNvSpPr txBox="1"/>
          <p:nvPr/>
        </p:nvSpPr>
        <p:spPr>
          <a:xfrm>
            <a:off x="1288714" y="30585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25</a:t>
            </a:r>
          </a:p>
        </p:txBody>
      </p:sp>
      <p:sp>
        <p:nvSpPr>
          <p:cNvPr id="117" name="CuadroTexto 116">
            <a:extLst>
              <a:ext uri="{FF2B5EF4-FFF2-40B4-BE49-F238E27FC236}">
                <a16:creationId xmlns:a16="http://schemas.microsoft.com/office/drawing/2014/main" id="{2D0102E2-BC58-753A-172C-9427A890738B}"/>
              </a:ext>
            </a:extLst>
          </p:cNvPr>
          <p:cNvSpPr txBox="1"/>
          <p:nvPr/>
        </p:nvSpPr>
        <p:spPr>
          <a:xfrm>
            <a:off x="1799096" y="3059691"/>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26</a:t>
            </a:r>
          </a:p>
        </p:txBody>
      </p:sp>
      <p:sp>
        <p:nvSpPr>
          <p:cNvPr id="118" name="CuadroTexto 117">
            <a:extLst>
              <a:ext uri="{FF2B5EF4-FFF2-40B4-BE49-F238E27FC236}">
                <a16:creationId xmlns:a16="http://schemas.microsoft.com/office/drawing/2014/main" id="{4910C5AD-DDF2-11AF-EAFD-A934CB101976}"/>
              </a:ext>
            </a:extLst>
          </p:cNvPr>
          <p:cNvSpPr txBox="1"/>
          <p:nvPr/>
        </p:nvSpPr>
        <p:spPr>
          <a:xfrm>
            <a:off x="3341657" y="305533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29</a:t>
            </a:r>
          </a:p>
        </p:txBody>
      </p:sp>
      <p:sp>
        <p:nvSpPr>
          <p:cNvPr id="119" name="CuadroTexto 118">
            <a:extLst>
              <a:ext uri="{FF2B5EF4-FFF2-40B4-BE49-F238E27FC236}">
                <a16:creationId xmlns:a16="http://schemas.microsoft.com/office/drawing/2014/main" id="{221951BB-3FFA-B6F7-52B5-1BB69F6F5425}"/>
              </a:ext>
            </a:extLst>
          </p:cNvPr>
          <p:cNvSpPr txBox="1"/>
          <p:nvPr/>
        </p:nvSpPr>
        <p:spPr>
          <a:xfrm>
            <a:off x="2833202" y="305533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28</a:t>
            </a:r>
          </a:p>
        </p:txBody>
      </p:sp>
      <p:sp>
        <p:nvSpPr>
          <p:cNvPr id="120" name="CuadroTexto 119">
            <a:extLst>
              <a:ext uri="{FF2B5EF4-FFF2-40B4-BE49-F238E27FC236}">
                <a16:creationId xmlns:a16="http://schemas.microsoft.com/office/drawing/2014/main" id="{B4E6F14A-D156-F4D8-1DEF-E859BA6CEFCC}"/>
              </a:ext>
            </a:extLst>
          </p:cNvPr>
          <p:cNvSpPr txBox="1"/>
          <p:nvPr/>
        </p:nvSpPr>
        <p:spPr>
          <a:xfrm>
            <a:off x="2314239" y="305533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27</a:t>
            </a:r>
          </a:p>
        </p:txBody>
      </p:sp>
      <p:sp>
        <p:nvSpPr>
          <p:cNvPr id="121" name="CuadroTexto 120">
            <a:extLst>
              <a:ext uri="{FF2B5EF4-FFF2-40B4-BE49-F238E27FC236}">
                <a16:creationId xmlns:a16="http://schemas.microsoft.com/office/drawing/2014/main" id="{0CB8A5CD-6EB0-2375-DF86-C25B358F0C05}"/>
              </a:ext>
            </a:extLst>
          </p:cNvPr>
          <p:cNvSpPr txBox="1"/>
          <p:nvPr/>
        </p:nvSpPr>
        <p:spPr>
          <a:xfrm>
            <a:off x="252283" y="348713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30</a:t>
            </a:r>
          </a:p>
        </p:txBody>
      </p:sp>
      <p:sp>
        <p:nvSpPr>
          <p:cNvPr id="122" name="Rectangle 20">
            <a:extLst>
              <a:ext uri="{FF2B5EF4-FFF2-40B4-BE49-F238E27FC236}">
                <a16:creationId xmlns:a16="http://schemas.microsoft.com/office/drawing/2014/main" id="{A8CE425F-11C0-4BC9-B7E6-B0FC06AD272F}"/>
              </a:ext>
            </a:extLst>
          </p:cNvPr>
          <p:cNvSpPr>
            <a:spLocks noChangeArrowheads="1"/>
          </p:cNvSpPr>
          <p:nvPr/>
        </p:nvSpPr>
        <p:spPr bwMode="auto">
          <a:xfrm>
            <a:off x="1998522" y="3058972"/>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JUL-24</a:t>
            </a:r>
          </a:p>
        </p:txBody>
      </p:sp>
      <p:sp>
        <p:nvSpPr>
          <p:cNvPr id="123" name="Rectangle 20">
            <a:extLst>
              <a:ext uri="{FF2B5EF4-FFF2-40B4-BE49-F238E27FC236}">
                <a16:creationId xmlns:a16="http://schemas.microsoft.com/office/drawing/2014/main" id="{B2EA0248-C218-F73D-C5B7-3B179F5752EE}"/>
              </a:ext>
            </a:extLst>
          </p:cNvPr>
          <p:cNvSpPr>
            <a:spLocks noChangeArrowheads="1"/>
          </p:cNvSpPr>
          <p:nvPr/>
        </p:nvSpPr>
        <p:spPr bwMode="auto">
          <a:xfrm>
            <a:off x="1998522" y="3192322"/>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OCT-24</a:t>
            </a:r>
          </a:p>
        </p:txBody>
      </p:sp>
      <p:sp>
        <p:nvSpPr>
          <p:cNvPr id="124" name="Rectangle 20">
            <a:extLst>
              <a:ext uri="{FF2B5EF4-FFF2-40B4-BE49-F238E27FC236}">
                <a16:creationId xmlns:a16="http://schemas.microsoft.com/office/drawing/2014/main" id="{17DE2E03-FCF7-B524-4293-CCF29CF9140C}"/>
              </a:ext>
            </a:extLst>
          </p:cNvPr>
          <p:cNvSpPr>
            <a:spLocks noChangeArrowheads="1"/>
          </p:cNvSpPr>
          <p:nvPr/>
        </p:nvSpPr>
        <p:spPr bwMode="auto">
          <a:xfrm>
            <a:off x="1998522" y="3343485"/>
            <a:ext cx="318529" cy="142445"/>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Tree>
    <p:extLst>
      <p:ext uri="{BB962C8B-B14F-4D97-AF65-F5344CB8AC3E}">
        <p14:creationId xmlns:p14="http://schemas.microsoft.com/office/powerpoint/2010/main" val="3946867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Julio</a:t>
            </a:r>
          </a:p>
        </p:txBody>
      </p:sp>
      <p:sp>
        <p:nvSpPr>
          <p:cNvPr id="9" name="Bisel 128">
            <a:hlinkClick r:id="" action="ppaction://noaction"/>
            <a:extLst>
              <a:ext uri="{FF2B5EF4-FFF2-40B4-BE49-F238E27FC236}">
                <a16:creationId xmlns:a16="http://schemas.microsoft.com/office/drawing/2014/main" id="{08F397C4-EB85-5C4A-3B99-64A8DE461CFA}"/>
              </a:ext>
            </a:extLst>
          </p:cNvPr>
          <p:cNvSpPr/>
          <p:nvPr/>
        </p:nvSpPr>
        <p:spPr>
          <a:xfrm>
            <a:off x="8271486" y="2655787"/>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JUL</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8" name="Rectángulo redondeado 7">
            <a:extLst>
              <a:ext uri="{FF2B5EF4-FFF2-40B4-BE49-F238E27FC236}">
                <a16:creationId xmlns:a16="http://schemas.microsoft.com/office/drawing/2014/main" id="{F990F49C-425F-F490-B4DD-7C881C85C7EA}"/>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15" name="Elipse 14">
            <a:hlinkClick r:id="rId4" action="ppaction://hlinksldjump"/>
            <a:extLst>
              <a:ext uri="{FF2B5EF4-FFF2-40B4-BE49-F238E27FC236}">
                <a16:creationId xmlns:a16="http://schemas.microsoft.com/office/drawing/2014/main" id="{F537EEEC-F19B-BA5E-8E5D-A7403BFCBFE9}"/>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8" name="Freeform 5">
            <a:hlinkClick r:id="" action="ppaction://noaction"/>
            <a:extLst>
              <a:ext uri="{FF2B5EF4-FFF2-40B4-BE49-F238E27FC236}">
                <a16:creationId xmlns:a16="http://schemas.microsoft.com/office/drawing/2014/main" id="{C0817B1C-B30D-2E47-4EB4-561D5A7DD17F}"/>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9" name="Rectángulo redondeado 18">
            <a:extLst>
              <a:ext uri="{FF2B5EF4-FFF2-40B4-BE49-F238E27FC236}">
                <a16:creationId xmlns:a16="http://schemas.microsoft.com/office/drawing/2014/main" id="{D94C7842-31A8-4682-F3FB-00984CD8D636}"/>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0" name="Elipse 19">
            <a:hlinkClick r:id="rId5" action="ppaction://hlinksldjump"/>
            <a:extLst>
              <a:ext uri="{FF2B5EF4-FFF2-40B4-BE49-F238E27FC236}">
                <a16:creationId xmlns:a16="http://schemas.microsoft.com/office/drawing/2014/main" id="{18AEF93F-4B4F-2387-8FEE-5A30D238F1DC}"/>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1" name="Freeform 5">
            <a:hlinkClick r:id="" action="ppaction://noaction"/>
            <a:extLst>
              <a:ext uri="{FF2B5EF4-FFF2-40B4-BE49-F238E27FC236}">
                <a16:creationId xmlns:a16="http://schemas.microsoft.com/office/drawing/2014/main" id="{3B40980E-F78D-0E68-B680-E27681B0C641}"/>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2" name="Bisel 1">
            <a:hlinkClick r:id="rId6" action="ppaction://hlinksldjump"/>
            <a:extLst>
              <a:ext uri="{FF2B5EF4-FFF2-40B4-BE49-F238E27FC236}">
                <a16:creationId xmlns:a16="http://schemas.microsoft.com/office/drawing/2014/main" id="{ED114F8D-722A-0C26-5E74-5D44A8B3AD22}"/>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23" name="Bisel 129">
            <a:hlinkClick r:id="rId4" action="ppaction://hlinksldjump"/>
            <a:extLst>
              <a:ext uri="{FF2B5EF4-FFF2-40B4-BE49-F238E27FC236}">
                <a16:creationId xmlns:a16="http://schemas.microsoft.com/office/drawing/2014/main" id="{D8B53680-5B98-8605-5E00-B70FA34351D5}"/>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24" name="Bisel 130">
            <a:hlinkClick r:id="rId7" action="ppaction://hlinksldjump"/>
            <a:extLst>
              <a:ext uri="{FF2B5EF4-FFF2-40B4-BE49-F238E27FC236}">
                <a16:creationId xmlns:a16="http://schemas.microsoft.com/office/drawing/2014/main" id="{51A4AB0A-5B5B-8DB8-CA66-7CBB1146FBC8}"/>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25" name="Bisel 131">
            <a:hlinkClick r:id="rId8" action="ppaction://hlinksldjump"/>
            <a:extLst>
              <a:ext uri="{FF2B5EF4-FFF2-40B4-BE49-F238E27FC236}">
                <a16:creationId xmlns:a16="http://schemas.microsoft.com/office/drawing/2014/main" id="{B6A60BFA-3481-92C7-09A1-883890323459}"/>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27" name="Bisel 132">
            <a:hlinkClick r:id="rId9" action="ppaction://hlinksldjump"/>
            <a:extLst>
              <a:ext uri="{FF2B5EF4-FFF2-40B4-BE49-F238E27FC236}">
                <a16:creationId xmlns:a16="http://schemas.microsoft.com/office/drawing/2014/main" id="{5A4DF83C-E694-CD14-D281-889A2A7F6AD2}"/>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28" name="Bisel 133">
            <a:hlinkClick r:id="rId10" action="ppaction://hlinksldjump"/>
            <a:extLst>
              <a:ext uri="{FF2B5EF4-FFF2-40B4-BE49-F238E27FC236}">
                <a16:creationId xmlns:a16="http://schemas.microsoft.com/office/drawing/2014/main" id="{0092C076-41F1-95A4-3627-1E7D7510876F}"/>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0" name="Bisel 121">
            <a:hlinkClick r:id="rId11" action="ppaction://hlinksldjump"/>
            <a:extLst>
              <a:ext uri="{FF2B5EF4-FFF2-40B4-BE49-F238E27FC236}">
                <a16:creationId xmlns:a16="http://schemas.microsoft.com/office/drawing/2014/main" id="{89EA92B6-F6BD-2C99-0298-1482623694A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4" name="Bisel 122">
            <a:hlinkClick r:id="rId12" action="ppaction://hlinksldjump"/>
            <a:extLst>
              <a:ext uri="{FF2B5EF4-FFF2-40B4-BE49-F238E27FC236}">
                <a16:creationId xmlns:a16="http://schemas.microsoft.com/office/drawing/2014/main" id="{290B01BA-9A92-0E51-6115-E72A994ADDA0}"/>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6" name="Bisel 125">
            <a:hlinkClick r:id="rId13" action="ppaction://hlinksldjump"/>
            <a:extLst>
              <a:ext uri="{FF2B5EF4-FFF2-40B4-BE49-F238E27FC236}">
                <a16:creationId xmlns:a16="http://schemas.microsoft.com/office/drawing/2014/main" id="{1A81639D-7EF3-F2F8-8DE1-1EA46A821175}"/>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38" name="Bisel 126">
            <a:hlinkClick r:id="rId14" action="ppaction://hlinksldjump"/>
            <a:extLst>
              <a:ext uri="{FF2B5EF4-FFF2-40B4-BE49-F238E27FC236}">
                <a16:creationId xmlns:a16="http://schemas.microsoft.com/office/drawing/2014/main" id="{0CA5A503-9803-414B-BE4A-92F74F7214A4}"/>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3" name="Bisel 127">
            <a:hlinkClick r:id="rId5" action="ppaction://hlinksldjump"/>
            <a:extLst>
              <a:ext uri="{FF2B5EF4-FFF2-40B4-BE49-F238E27FC236}">
                <a16:creationId xmlns:a16="http://schemas.microsoft.com/office/drawing/2014/main" id="{6C31BF65-0BC3-0F5F-5BA3-92F3DC6BAEAD}"/>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5" name="CuadroTexto 4">
            <a:extLst>
              <a:ext uri="{FF2B5EF4-FFF2-40B4-BE49-F238E27FC236}">
                <a16:creationId xmlns:a16="http://schemas.microsoft.com/office/drawing/2014/main" id="{F17B9844-7E1F-5B1B-8077-FDFCC6705734}"/>
              </a:ext>
            </a:extLst>
          </p:cNvPr>
          <p:cNvSpPr txBox="1"/>
          <p:nvPr/>
        </p:nvSpPr>
        <p:spPr>
          <a:xfrm>
            <a:off x="3347920" y="13389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6" name="CuadroTexto 5">
            <a:extLst>
              <a:ext uri="{FF2B5EF4-FFF2-40B4-BE49-F238E27FC236}">
                <a16:creationId xmlns:a16="http://schemas.microsoft.com/office/drawing/2014/main" id="{D48451F3-FACF-F9F4-1521-64A419ACBFAB}"/>
              </a:ext>
            </a:extLst>
          </p:cNvPr>
          <p:cNvSpPr txBox="1"/>
          <p:nvPr/>
        </p:nvSpPr>
        <p:spPr>
          <a:xfrm>
            <a:off x="2842081" y="13389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5</a:t>
            </a:r>
          </a:p>
        </p:txBody>
      </p:sp>
      <p:sp>
        <p:nvSpPr>
          <p:cNvPr id="7" name="CuadroTexto 6">
            <a:extLst>
              <a:ext uri="{FF2B5EF4-FFF2-40B4-BE49-F238E27FC236}">
                <a16:creationId xmlns:a16="http://schemas.microsoft.com/office/drawing/2014/main" id="{9EBAAACA-B544-66B4-1E1C-F4E31BC06605}"/>
              </a:ext>
            </a:extLst>
          </p:cNvPr>
          <p:cNvSpPr txBox="1"/>
          <p:nvPr/>
        </p:nvSpPr>
        <p:spPr>
          <a:xfrm>
            <a:off x="3347920" y="17803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13</a:t>
            </a:r>
          </a:p>
        </p:txBody>
      </p:sp>
      <p:sp>
        <p:nvSpPr>
          <p:cNvPr id="13" name="CuadroTexto 12">
            <a:extLst>
              <a:ext uri="{FF2B5EF4-FFF2-40B4-BE49-F238E27FC236}">
                <a16:creationId xmlns:a16="http://schemas.microsoft.com/office/drawing/2014/main" id="{A3106ECA-5FCD-DDDA-24C5-74A094DEA98D}"/>
              </a:ext>
            </a:extLst>
          </p:cNvPr>
          <p:cNvSpPr txBox="1"/>
          <p:nvPr/>
        </p:nvSpPr>
        <p:spPr>
          <a:xfrm>
            <a:off x="2842081" y="17803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14" name="CuadroTexto 13">
            <a:extLst>
              <a:ext uri="{FF2B5EF4-FFF2-40B4-BE49-F238E27FC236}">
                <a16:creationId xmlns:a16="http://schemas.microsoft.com/office/drawing/2014/main" id="{11D4F950-FD18-8B4D-D382-C785ADFAAFA4}"/>
              </a:ext>
            </a:extLst>
          </p:cNvPr>
          <p:cNvSpPr txBox="1"/>
          <p:nvPr/>
        </p:nvSpPr>
        <p:spPr>
          <a:xfrm>
            <a:off x="3347920"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20</a:t>
            </a:r>
          </a:p>
        </p:txBody>
      </p:sp>
      <p:sp>
        <p:nvSpPr>
          <p:cNvPr id="17" name="CuadroTexto 16">
            <a:extLst>
              <a:ext uri="{FF2B5EF4-FFF2-40B4-BE49-F238E27FC236}">
                <a16:creationId xmlns:a16="http://schemas.microsoft.com/office/drawing/2014/main" id="{0ECFD427-A4FF-228F-4EBC-BD981E49175D}"/>
              </a:ext>
            </a:extLst>
          </p:cNvPr>
          <p:cNvSpPr txBox="1"/>
          <p:nvPr/>
        </p:nvSpPr>
        <p:spPr>
          <a:xfrm>
            <a:off x="2842081"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19</a:t>
            </a:r>
          </a:p>
        </p:txBody>
      </p:sp>
      <p:sp>
        <p:nvSpPr>
          <p:cNvPr id="35" name="CuadroTexto 34">
            <a:extLst>
              <a:ext uri="{FF2B5EF4-FFF2-40B4-BE49-F238E27FC236}">
                <a16:creationId xmlns:a16="http://schemas.microsoft.com/office/drawing/2014/main" id="{7EBF1CAE-8162-2D88-059E-75CC68D1DA5F}"/>
              </a:ext>
            </a:extLst>
          </p:cNvPr>
          <p:cNvSpPr txBox="1"/>
          <p:nvPr/>
        </p:nvSpPr>
        <p:spPr>
          <a:xfrm>
            <a:off x="3347920" y="26312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27</a:t>
            </a:r>
          </a:p>
        </p:txBody>
      </p:sp>
      <p:sp>
        <p:nvSpPr>
          <p:cNvPr id="37" name="CuadroTexto 36">
            <a:extLst>
              <a:ext uri="{FF2B5EF4-FFF2-40B4-BE49-F238E27FC236}">
                <a16:creationId xmlns:a16="http://schemas.microsoft.com/office/drawing/2014/main" id="{635ED2FC-B69E-AE3A-ACD3-0B4E1E56B8A2}"/>
              </a:ext>
            </a:extLst>
          </p:cNvPr>
          <p:cNvSpPr txBox="1"/>
          <p:nvPr/>
        </p:nvSpPr>
        <p:spPr>
          <a:xfrm>
            <a:off x="2842081" y="26312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42" name="CuadroTexto 41">
            <a:extLst>
              <a:ext uri="{FF2B5EF4-FFF2-40B4-BE49-F238E27FC236}">
                <a16:creationId xmlns:a16="http://schemas.microsoft.com/office/drawing/2014/main" id="{72892517-D7FC-8BD2-74A1-CB4FB9465908}"/>
              </a:ext>
            </a:extLst>
          </p:cNvPr>
          <p:cNvSpPr txBox="1"/>
          <p:nvPr/>
        </p:nvSpPr>
        <p:spPr>
          <a:xfrm>
            <a:off x="1799889" y="1348660"/>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a:t>
            </a:r>
          </a:p>
        </p:txBody>
      </p:sp>
      <p:sp>
        <p:nvSpPr>
          <p:cNvPr id="44" name="CuadroTexto 43">
            <a:extLst>
              <a:ext uri="{FF2B5EF4-FFF2-40B4-BE49-F238E27FC236}">
                <a16:creationId xmlns:a16="http://schemas.microsoft.com/office/drawing/2014/main" id="{8AC0ED18-FEA9-6C15-832E-2E5307861327}"/>
              </a:ext>
            </a:extLst>
          </p:cNvPr>
          <p:cNvSpPr txBox="1"/>
          <p:nvPr/>
        </p:nvSpPr>
        <p:spPr>
          <a:xfrm>
            <a:off x="2316333" y="13486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4</a:t>
            </a:r>
          </a:p>
        </p:txBody>
      </p:sp>
      <p:sp>
        <p:nvSpPr>
          <p:cNvPr id="51" name="CuadroTexto 50">
            <a:extLst>
              <a:ext uri="{FF2B5EF4-FFF2-40B4-BE49-F238E27FC236}">
                <a16:creationId xmlns:a16="http://schemas.microsoft.com/office/drawing/2014/main" id="{E95940A2-50D1-AFEE-8E60-F4C6AA579AA5}"/>
              </a:ext>
            </a:extLst>
          </p:cNvPr>
          <p:cNvSpPr txBox="1"/>
          <p:nvPr/>
        </p:nvSpPr>
        <p:spPr>
          <a:xfrm>
            <a:off x="1284746" y="13486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a:t>
            </a:r>
          </a:p>
        </p:txBody>
      </p:sp>
      <p:sp>
        <p:nvSpPr>
          <p:cNvPr id="52" name="CuadroTexto 51">
            <a:extLst>
              <a:ext uri="{FF2B5EF4-FFF2-40B4-BE49-F238E27FC236}">
                <a16:creationId xmlns:a16="http://schemas.microsoft.com/office/drawing/2014/main" id="{1924F511-0A57-BB69-C3F7-536B3C93C0EE}"/>
              </a:ext>
            </a:extLst>
          </p:cNvPr>
          <p:cNvSpPr txBox="1"/>
          <p:nvPr/>
        </p:nvSpPr>
        <p:spPr>
          <a:xfrm>
            <a:off x="770396" y="13486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a:t>
            </a:r>
          </a:p>
        </p:txBody>
      </p:sp>
      <p:sp>
        <p:nvSpPr>
          <p:cNvPr id="55" name="Rectangle 20">
            <a:extLst>
              <a:ext uri="{FF2B5EF4-FFF2-40B4-BE49-F238E27FC236}">
                <a16:creationId xmlns:a16="http://schemas.microsoft.com/office/drawing/2014/main" id="{F74854AE-2754-0821-A6ED-68F3AD4A18AD}"/>
              </a:ext>
            </a:extLst>
          </p:cNvPr>
          <p:cNvSpPr>
            <a:spLocks noChangeArrowheads="1"/>
          </p:cNvSpPr>
          <p:nvPr/>
        </p:nvSpPr>
        <p:spPr bwMode="auto">
          <a:xfrm>
            <a:off x="1996253" y="1556934"/>
            <a:ext cx="313450" cy="22157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56" name="Rectangle 20">
            <a:extLst>
              <a:ext uri="{FF2B5EF4-FFF2-40B4-BE49-F238E27FC236}">
                <a16:creationId xmlns:a16="http://schemas.microsoft.com/office/drawing/2014/main" id="{6F9AF6FB-0C30-879A-80EB-BCB9EF130275}"/>
              </a:ext>
            </a:extLst>
          </p:cNvPr>
          <p:cNvSpPr>
            <a:spLocks noChangeArrowheads="1"/>
          </p:cNvSpPr>
          <p:nvPr/>
        </p:nvSpPr>
        <p:spPr bwMode="auto">
          <a:xfrm>
            <a:off x="1996253" y="1348660"/>
            <a:ext cx="314778" cy="22157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57" name="CuadroTexto 56">
            <a:extLst>
              <a:ext uri="{FF2B5EF4-FFF2-40B4-BE49-F238E27FC236}">
                <a16:creationId xmlns:a16="http://schemas.microsoft.com/office/drawing/2014/main" id="{5490F27A-9463-FAC6-0D3B-2A8AF54B1DF2}"/>
              </a:ext>
            </a:extLst>
          </p:cNvPr>
          <p:cNvSpPr txBox="1"/>
          <p:nvPr/>
        </p:nvSpPr>
        <p:spPr>
          <a:xfrm>
            <a:off x="773571" y="17772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8</a:t>
            </a:r>
          </a:p>
        </p:txBody>
      </p:sp>
      <p:sp>
        <p:nvSpPr>
          <p:cNvPr id="58" name="CuadroTexto 57">
            <a:extLst>
              <a:ext uri="{FF2B5EF4-FFF2-40B4-BE49-F238E27FC236}">
                <a16:creationId xmlns:a16="http://schemas.microsoft.com/office/drawing/2014/main" id="{9D6F837F-8D57-7BE2-5EE2-7EF1A665165F}"/>
              </a:ext>
            </a:extLst>
          </p:cNvPr>
          <p:cNvSpPr txBox="1"/>
          <p:nvPr/>
        </p:nvSpPr>
        <p:spPr>
          <a:xfrm>
            <a:off x="259221" y="17772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7</a:t>
            </a:r>
          </a:p>
        </p:txBody>
      </p:sp>
      <p:sp>
        <p:nvSpPr>
          <p:cNvPr id="59" name="CuadroTexto 58">
            <a:extLst>
              <a:ext uri="{FF2B5EF4-FFF2-40B4-BE49-F238E27FC236}">
                <a16:creationId xmlns:a16="http://schemas.microsoft.com/office/drawing/2014/main" id="{D90A2CA7-4CF9-A2EA-0A4E-FC502E97C461}"/>
              </a:ext>
            </a:extLst>
          </p:cNvPr>
          <p:cNvSpPr txBox="1"/>
          <p:nvPr/>
        </p:nvSpPr>
        <p:spPr>
          <a:xfrm>
            <a:off x="1285539" y="1777285"/>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9</a:t>
            </a:r>
          </a:p>
        </p:txBody>
      </p:sp>
      <p:sp>
        <p:nvSpPr>
          <p:cNvPr id="61" name="CuadroTexto 60">
            <a:extLst>
              <a:ext uri="{FF2B5EF4-FFF2-40B4-BE49-F238E27FC236}">
                <a16:creationId xmlns:a16="http://schemas.microsoft.com/office/drawing/2014/main" id="{8773FF24-CE80-E29B-7F67-E6B9C254031F}"/>
              </a:ext>
            </a:extLst>
          </p:cNvPr>
          <p:cNvSpPr txBox="1"/>
          <p:nvPr/>
        </p:nvSpPr>
        <p:spPr>
          <a:xfrm>
            <a:off x="1803064" y="1777285"/>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63" name="CuadroTexto 62">
            <a:extLst>
              <a:ext uri="{FF2B5EF4-FFF2-40B4-BE49-F238E27FC236}">
                <a16:creationId xmlns:a16="http://schemas.microsoft.com/office/drawing/2014/main" id="{2327C1E1-315E-066F-385B-645A0189900D}"/>
              </a:ext>
            </a:extLst>
          </p:cNvPr>
          <p:cNvSpPr txBox="1"/>
          <p:nvPr/>
        </p:nvSpPr>
        <p:spPr>
          <a:xfrm>
            <a:off x="2316428" y="1780303"/>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73" name="Rectangle 20">
            <a:extLst>
              <a:ext uri="{FF2B5EF4-FFF2-40B4-BE49-F238E27FC236}">
                <a16:creationId xmlns:a16="http://schemas.microsoft.com/office/drawing/2014/main" id="{72A44F7B-7877-272B-4A09-8ADC8325CF2F}"/>
              </a:ext>
            </a:extLst>
          </p:cNvPr>
          <p:cNvSpPr>
            <a:spLocks noChangeArrowheads="1"/>
          </p:cNvSpPr>
          <p:nvPr/>
        </p:nvSpPr>
        <p:spPr bwMode="auto">
          <a:xfrm>
            <a:off x="1481512" y="1996213"/>
            <a:ext cx="321637" cy="207493"/>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78" name="Rectangle 20">
            <a:extLst>
              <a:ext uri="{FF2B5EF4-FFF2-40B4-BE49-F238E27FC236}">
                <a16:creationId xmlns:a16="http://schemas.microsoft.com/office/drawing/2014/main" id="{A80F3C26-36B7-08D2-8057-D1D0BD6C88AB}"/>
              </a:ext>
            </a:extLst>
          </p:cNvPr>
          <p:cNvSpPr>
            <a:spLocks noChangeArrowheads="1"/>
          </p:cNvSpPr>
          <p:nvPr/>
        </p:nvSpPr>
        <p:spPr bwMode="auto">
          <a:xfrm>
            <a:off x="1485078" y="1777284"/>
            <a:ext cx="317986" cy="217208"/>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79" name="Rectangle 20">
            <a:extLst>
              <a:ext uri="{FF2B5EF4-FFF2-40B4-BE49-F238E27FC236}">
                <a16:creationId xmlns:a16="http://schemas.microsoft.com/office/drawing/2014/main" id="{6CA198C9-DEB5-B11D-3104-2424BC14011F}"/>
              </a:ext>
            </a:extLst>
          </p:cNvPr>
          <p:cNvSpPr>
            <a:spLocks noChangeArrowheads="1"/>
          </p:cNvSpPr>
          <p:nvPr/>
        </p:nvSpPr>
        <p:spPr bwMode="auto">
          <a:xfrm>
            <a:off x="1993286" y="1992447"/>
            <a:ext cx="319694" cy="214682"/>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80" name="Rectangle 20">
            <a:extLst>
              <a:ext uri="{FF2B5EF4-FFF2-40B4-BE49-F238E27FC236}">
                <a16:creationId xmlns:a16="http://schemas.microsoft.com/office/drawing/2014/main" id="{AED27CE1-2006-DB6D-0B94-2EA2EFBB3E86}"/>
              </a:ext>
            </a:extLst>
          </p:cNvPr>
          <p:cNvSpPr>
            <a:spLocks noChangeArrowheads="1"/>
          </p:cNvSpPr>
          <p:nvPr/>
        </p:nvSpPr>
        <p:spPr bwMode="auto">
          <a:xfrm>
            <a:off x="1995801" y="1783498"/>
            <a:ext cx="317115" cy="20779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81" name="Rectangle 20">
            <a:extLst>
              <a:ext uri="{FF2B5EF4-FFF2-40B4-BE49-F238E27FC236}">
                <a16:creationId xmlns:a16="http://schemas.microsoft.com/office/drawing/2014/main" id="{D28239C6-DF35-D5E1-12B8-F3E6BF98BE21}"/>
              </a:ext>
            </a:extLst>
          </p:cNvPr>
          <p:cNvSpPr>
            <a:spLocks noChangeArrowheads="1"/>
          </p:cNvSpPr>
          <p:nvPr/>
        </p:nvSpPr>
        <p:spPr bwMode="auto">
          <a:xfrm>
            <a:off x="2510745" y="1780161"/>
            <a:ext cx="317115" cy="428661"/>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82" name="CuadroTexto 81">
            <a:extLst>
              <a:ext uri="{FF2B5EF4-FFF2-40B4-BE49-F238E27FC236}">
                <a16:creationId xmlns:a16="http://schemas.microsoft.com/office/drawing/2014/main" id="{8A17C599-34A5-DA8B-5F30-8B65F49C07D9}"/>
              </a:ext>
            </a:extLst>
          </p:cNvPr>
          <p:cNvSpPr txBox="1"/>
          <p:nvPr/>
        </p:nvSpPr>
        <p:spPr>
          <a:xfrm>
            <a:off x="259221" y="220273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14</a:t>
            </a:r>
          </a:p>
        </p:txBody>
      </p:sp>
      <p:sp>
        <p:nvSpPr>
          <p:cNvPr id="83" name="CuadroTexto 82">
            <a:extLst>
              <a:ext uri="{FF2B5EF4-FFF2-40B4-BE49-F238E27FC236}">
                <a16:creationId xmlns:a16="http://schemas.microsoft.com/office/drawing/2014/main" id="{23E6C3C4-CA7A-82CC-F101-AA1FD4C23265}"/>
              </a:ext>
            </a:extLst>
          </p:cNvPr>
          <p:cNvSpPr txBox="1"/>
          <p:nvPr/>
        </p:nvSpPr>
        <p:spPr>
          <a:xfrm>
            <a:off x="771047" y="2205777"/>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84" name="CuadroTexto 83">
            <a:extLst>
              <a:ext uri="{FF2B5EF4-FFF2-40B4-BE49-F238E27FC236}">
                <a16:creationId xmlns:a16="http://schemas.microsoft.com/office/drawing/2014/main" id="{693AA205-1CCD-51B5-3ADA-A26361727837}"/>
              </a:ext>
            </a:extLst>
          </p:cNvPr>
          <p:cNvSpPr txBox="1"/>
          <p:nvPr/>
        </p:nvSpPr>
        <p:spPr>
          <a:xfrm>
            <a:off x="1285539" y="2202735"/>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85" name="CuadroTexto 84">
            <a:extLst>
              <a:ext uri="{FF2B5EF4-FFF2-40B4-BE49-F238E27FC236}">
                <a16:creationId xmlns:a16="http://schemas.microsoft.com/office/drawing/2014/main" id="{0738129A-D29C-DE6A-ED6A-3E60B62909BF}"/>
              </a:ext>
            </a:extLst>
          </p:cNvPr>
          <p:cNvSpPr txBox="1"/>
          <p:nvPr/>
        </p:nvSpPr>
        <p:spPr>
          <a:xfrm>
            <a:off x="1798903" y="2205753"/>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86" name="Rectangle 20">
            <a:extLst>
              <a:ext uri="{FF2B5EF4-FFF2-40B4-BE49-F238E27FC236}">
                <a16:creationId xmlns:a16="http://schemas.microsoft.com/office/drawing/2014/main" id="{49ABD38A-C2F8-B67E-29D9-5964FC6A0AE5}"/>
              </a:ext>
            </a:extLst>
          </p:cNvPr>
          <p:cNvSpPr>
            <a:spLocks noChangeArrowheads="1"/>
          </p:cNvSpPr>
          <p:nvPr/>
        </p:nvSpPr>
        <p:spPr bwMode="auto">
          <a:xfrm>
            <a:off x="965931" y="2413002"/>
            <a:ext cx="318284" cy="216050"/>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87" name="Rectangle 20">
            <a:extLst>
              <a:ext uri="{FF2B5EF4-FFF2-40B4-BE49-F238E27FC236}">
                <a16:creationId xmlns:a16="http://schemas.microsoft.com/office/drawing/2014/main" id="{9DFC1F65-86BD-9381-291D-EFF2F4EC2F45}"/>
              </a:ext>
            </a:extLst>
          </p:cNvPr>
          <p:cNvSpPr>
            <a:spLocks noChangeArrowheads="1"/>
          </p:cNvSpPr>
          <p:nvPr/>
        </p:nvSpPr>
        <p:spPr bwMode="auto">
          <a:xfrm>
            <a:off x="967161" y="2205100"/>
            <a:ext cx="318055" cy="220219"/>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88" name="Rectangle 20">
            <a:extLst>
              <a:ext uri="{FF2B5EF4-FFF2-40B4-BE49-F238E27FC236}">
                <a16:creationId xmlns:a16="http://schemas.microsoft.com/office/drawing/2014/main" id="{7B30C1E1-FD9F-24CB-BE55-E954F68C243C}"/>
              </a:ext>
            </a:extLst>
          </p:cNvPr>
          <p:cNvSpPr>
            <a:spLocks noChangeArrowheads="1"/>
          </p:cNvSpPr>
          <p:nvPr/>
        </p:nvSpPr>
        <p:spPr bwMode="auto">
          <a:xfrm>
            <a:off x="1482056" y="2206368"/>
            <a:ext cx="316800" cy="428045"/>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89" name="Rectangle 20">
            <a:extLst>
              <a:ext uri="{FF2B5EF4-FFF2-40B4-BE49-F238E27FC236}">
                <a16:creationId xmlns:a16="http://schemas.microsoft.com/office/drawing/2014/main" id="{6809AD2F-85B4-9DC5-CF9F-819B6845B041}"/>
              </a:ext>
            </a:extLst>
          </p:cNvPr>
          <p:cNvSpPr>
            <a:spLocks noChangeArrowheads="1"/>
          </p:cNvSpPr>
          <p:nvPr/>
        </p:nvSpPr>
        <p:spPr bwMode="auto">
          <a:xfrm>
            <a:off x="1995372" y="2411916"/>
            <a:ext cx="319881" cy="221278"/>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90" name="Rectangle 20">
            <a:extLst>
              <a:ext uri="{FF2B5EF4-FFF2-40B4-BE49-F238E27FC236}">
                <a16:creationId xmlns:a16="http://schemas.microsoft.com/office/drawing/2014/main" id="{65A8FFB2-0C85-408A-4A86-9DFA2CD24559}"/>
              </a:ext>
            </a:extLst>
          </p:cNvPr>
          <p:cNvSpPr>
            <a:spLocks noChangeArrowheads="1"/>
          </p:cNvSpPr>
          <p:nvPr/>
        </p:nvSpPr>
        <p:spPr bwMode="auto">
          <a:xfrm>
            <a:off x="1995372" y="2207843"/>
            <a:ext cx="317352" cy="215742"/>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91" name="CuadroTexto 90">
            <a:extLst>
              <a:ext uri="{FF2B5EF4-FFF2-40B4-BE49-F238E27FC236}">
                <a16:creationId xmlns:a16="http://schemas.microsoft.com/office/drawing/2014/main" id="{9D3591AE-9FE7-79C8-2BC8-5723A770F85E}"/>
              </a:ext>
            </a:extLst>
          </p:cNvPr>
          <p:cNvSpPr txBox="1"/>
          <p:nvPr/>
        </p:nvSpPr>
        <p:spPr>
          <a:xfrm>
            <a:off x="2316333" y="21995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18</a:t>
            </a:r>
          </a:p>
        </p:txBody>
      </p:sp>
      <p:sp>
        <p:nvSpPr>
          <p:cNvPr id="92" name="CuadroTexto 91">
            <a:extLst>
              <a:ext uri="{FF2B5EF4-FFF2-40B4-BE49-F238E27FC236}">
                <a16:creationId xmlns:a16="http://schemas.microsoft.com/office/drawing/2014/main" id="{859DD490-ACEC-D020-FC93-45DD37C2432B}"/>
              </a:ext>
            </a:extLst>
          </p:cNvPr>
          <p:cNvSpPr txBox="1"/>
          <p:nvPr/>
        </p:nvSpPr>
        <p:spPr>
          <a:xfrm>
            <a:off x="259221" y="26313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21</a:t>
            </a:r>
          </a:p>
        </p:txBody>
      </p:sp>
      <p:sp>
        <p:nvSpPr>
          <p:cNvPr id="93" name="CuadroTexto 92">
            <a:extLst>
              <a:ext uri="{FF2B5EF4-FFF2-40B4-BE49-F238E27FC236}">
                <a16:creationId xmlns:a16="http://schemas.microsoft.com/office/drawing/2014/main" id="{40F40B22-4FC3-597A-D2A6-EA9863C65445}"/>
              </a:ext>
            </a:extLst>
          </p:cNvPr>
          <p:cNvSpPr txBox="1"/>
          <p:nvPr/>
        </p:nvSpPr>
        <p:spPr>
          <a:xfrm>
            <a:off x="771369" y="2634535"/>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94" name="CuadroTexto 93">
            <a:extLst>
              <a:ext uri="{FF2B5EF4-FFF2-40B4-BE49-F238E27FC236}">
                <a16:creationId xmlns:a16="http://schemas.microsoft.com/office/drawing/2014/main" id="{78472183-367D-4653-DF6F-0B7D76567688}"/>
              </a:ext>
            </a:extLst>
          </p:cNvPr>
          <p:cNvSpPr txBox="1"/>
          <p:nvPr/>
        </p:nvSpPr>
        <p:spPr>
          <a:xfrm>
            <a:off x="1285539" y="2631360"/>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95" name="Rectangle 20">
            <a:extLst>
              <a:ext uri="{FF2B5EF4-FFF2-40B4-BE49-F238E27FC236}">
                <a16:creationId xmlns:a16="http://schemas.microsoft.com/office/drawing/2014/main" id="{343DE0C1-A2AC-53A7-28CD-C5331B0115AE}"/>
              </a:ext>
            </a:extLst>
          </p:cNvPr>
          <p:cNvSpPr>
            <a:spLocks noChangeArrowheads="1"/>
          </p:cNvSpPr>
          <p:nvPr/>
        </p:nvSpPr>
        <p:spPr bwMode="auto">
          <a:xfrm>
            <a:off x="965709" y="2928436"/>
            <a:ext cx="318529" cy="131488"/>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96" name="Rectangle 20">
            <a:extLst>
              <a:ext uri="{FF2B5EF4-FFF2-40B4-BE49-F238E27FC236}">
                <a16:creationId xmlns:a16="http://schemas.microsoft.com/office/drawing/2014/main" id="{994BFC86-284B-4BCD-8536-33EC43BD55B0}"/>
              </a:ext>
            </a:extLst>
          </p:cNvPr>
          <p:cNvSpPr>
            <a:spLocks noChangeArrowheads="1"/>
          </p:cNvSpPr>
          <p:nvPr/>
        </p:nvSpPr>
        <p:spPr bwMode="auto">
          <a:xfrm>
            <a:off x="965709" y="2767284"/>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97" name="Rectangle 20">
            <a:extLst>
              <a:ext uri="{FF2B5EF4-FFF2-40B4-BE49-F238E27FC236}">
                <a16:creationId xmlns:a16="http://schemas.microsoft.com/office/drawing/2014/main" id="{DBCCFCB7-AC62-4E4F-50D0-3080C77385BB}"/>
              </a:ext>
            </a:extLst>
          </p:cNvPr>
          <p:cNvSpPr>
            <a:spLocks noChangeArrowheads="1"/>
          </p:cNvSpPr>
          <p:nvPr/>
        </p:nvSpPr>
        <p:spPr bwMode="auto">
          <a:xfrm>
            <a:off x="965709" y="2628585"/>
            <a:ext cx="318529" cy="139201"/>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98" name="Rectangle 20">
            <a:extLst>
              <a:ext uri="{FF2B5EF4-FFF2-40B4-BE49-F238E27FC236}">
                <a16:creationId xmlns:a16="http://schemas.microsoft.com/office/drawing/2014/main" id="{92E0655A-78E8-EC1D-61A6-88EF320FC364}"/>
              </a:ext>
            </a:extLst>
          </p:cNvPr>
          <p:cNvSpPr>
            <a:spLocks noChangeArrowheads="1"/>
          </p:cNvSpPr>
          <p:nvPr/>
        </p:nvSpPr>
        <p:spPr bwMode="auto">
          <a:xfrm>
            <a:off x="1482407" y="2632809"/>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99" name="Rectangle 20">
            <a:extLst>
              <a:ext uri="{FF2B5EF4-FFF2-40B4-BE49-F238E27FC236}">
                <a16:creationId xmlns:a16="http://schemas.microsoft.com/office/drawing/2014/main" id="{36E5CEC8-430C-AEA6-E317-D36FC169AEC2}"/>
              </a:ext>
            </a:extLst>
          </p:cNvPr>
          <p:cNvSpPr>
            <a:spLocks noChangeArrowheads="1"/>
          </p:cNvSpPr>
          <p:nvPr/>
        </p:nvSpPr>
        <p:spPr bwMode="auto">
          <a:xfrm>
            <a:off x="1482407" y="2766159"/>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104" name="Rectangle 20">
            <a:extLst>
              <a:ext uri="{FF2B5EF4-FFF2-40B4-BE49-F238E27FC236}">
                <a16:creationId xmlns:a16="http://schemas.microsoft.com/office/drawing/2014/main" id="{8E4A34D8-9B41-73EF-07D4-57D1DEFC8DA1}"/>
              </a:ext>
            </a:extLst>
          </p:cNvPr>
          <p:cNvSpPr>
            <a:spLocks noChangeArrowheads="1"/>
          </p:cNvSpPr>
          <p:nvPr/>
        </p:nvSpPr>
        <p:spPr bwMode="auto">
          <a:xfrm>
            <a:off x="1482407" y="2921389"/>
            <a:ext cx="318529" cy="135203"/>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105" name="CuadroTexto 104">
            <a:extLst>
              <a:ext uri="{FF2B5EF4-FFF2-40B4-BE49-F238E27FC236}">
                <a16:creationId xmlns:a16="http://schemas.microsoft.com/office/drawing/2014/main" id="{5B076928-12A6-D045-5C15-792D7DAC656A}"/>
              </a:ext>
            </a:extLst>
          </p:cNvPr>
          <p:cNvSpPr txBox="1"/>
          <p:nvPr/>
        </p:nvSpPr>
        <p:spPr>
          <a:xfrm>
            <a:off x="1798808" y="26281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24</a:t>
            </a:r>
          </a:p>
        </p:txBody>
      </p:sp>
      <p:sp>
        <p:nvSpPr>
          <p:cNvPr id="106" name="CuadroTexto 105">
            <a:extLst>
              <a:ext uri="{FF2B5EF4-FFF2-40B4-BE49-F238E27FC236}">
                <a16:creationId xmlns:a16="http://schemas.microsoft.com/office/drawing/2014/main" id="{CC022FA0-714D-C13A-20BD-C3F034DEECA7}"/>
              </a:ext>
            </a:extLst>
          </p:cNvPr>
          <p:cNvSpPr txBox="1"/>
          <p:nvPr/>
        </p:nvSpPr>
        <p:spPr>
          <a:xfrm>
            <a:off x="2315031" y="26312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110" name="CuadroTexto 109">
            <a:extLst>
              <a:ext uri="{FF2B5EF4-FFF2-40B4-BE49-F238E27FC236}">
                <a16:creationId xmlns:a16="http://schemas.microsoft.com/office/drawing/2014/main" id="{182588F1-E36E-F3F4-DB4C-E43CE0634129}"/>
              </a:ext>
            </a:extLst>
          </p:cNvPr>
          <p:cNvSpPr txBox="1"/>
          <p:nvPr/>
        </p:nvSpPr>
        <p:spPr>
          <a:xfrm>
            <a:off x="259221" y="30599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28</a:t>
            </a:r>
          </a:p>
        </p:txBody>
      </p:sp>
      <p:sp>
        <p:nvSpPr>
          <p:cNvPr id="111" name="CuadroTexto 110">
            <a:extLst>
              <a:ext uri="{FF2B5EF4-FFF2-40B4-BE49-F238E27FC236}">
                <a16:creationId xmlns:a16="http://schemas.microsoft.com/office/drawing/2014/main" id="{BAD392CD-21D0-45A3-07CD-49853BC18704}"/>
              </a:ext>
            </a:extLst>
          </p:cNvPr>
          <p:cNvSpPr txBox="1"/>
          <p:nvPr/>
        </p:nvSpPr>
        <p:spPr>
          <a:xfrm>
            <a:off x="771189" y="3063160"/>
            <a:ext cx="197644" cy="42173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29</a:t>
            </a:r>
          </a:p>
        </p:txBody>
      </p:sp>
      <p:sp>
        <p:nvSpPr>
          <p:cNvPr id="113" name="Rectangle 20">
            <a:extLst>
              <a:ext uri="{FF2B5EF4-FFF2-40B4-BE49-F238E27FC236}">
                <a16:creationId xmlns:a16="http://schemas.microsoft.com/office/drawing/2014/main" id="{02423FAD-AE68-4736-1B2F-29DA712FCF6B}"/>
              </a:ext>
            </a:extLst>
          </p:cNvPr>
          <p:cNvSpPr>
            <a:spLocks noChangeArrowheads="1"/>
          </p:cNvSpPr>
          <p:nvPr/>
        </p:nvSpPr>
        <p:spPr bwMode="auto">
          <a:xfrm>
            <a:off x="964206" y="3061785"/>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AGO-24</a:t>
            </a:r>
          </a:p>
        </p:txBody>
      </p:sp>
      <p:sp>
        <p:nvSpPr>
          <p:cNvPr id="114" name="Rectangle 20">
            <a:extLst>
              <a:ext uri="{FF2B5EF4-FFF2-40B4-BE49-F238E27FC236}">
                <a16:creationId xmlns:a16="http://schemas.microsoft.com/office/drawing/2014/main" id="{157008E3-DCF9-1B61-E1F8-9EB61E06A899}"/>
              </a:ext>
            </a:extLst>
          </p:cNvPr>
          <p:cNvSpPr>
            <a:spLocks noChangeArrowheads="1"/>
          </p:cNvSpPr>
          <p:nvPr/>
        </p:nvSpPr>
        <p:spPr bwMode="auto">
          <a:xfrm>
            <a:off x="964206" y="3195135"/>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NOV-24</a:t>
            </a:r>
          </a:p>
        </p:txBody>
      </p:sp>
      <p:sp>
        <p:nvSpPr>
          <p:cNvPr id="122" name="Rectangle 20">
            <a:extLst>
              <a:ext uri="{FF2B5EF4-FFF2-40B4-BE49-F238E27FC236}">
                <a16:creationId xmlns:a16="http://schemas.microsoft.com/office/drawing/2014/main" id="{3E1AFACD-3302-EC86-A0DB-89E11D395173}"/>
              </a:ext>
            </a:extLst>
          </p:cNvPr>
          <p:cNvSpPr>
            <a:spLocks noChangeArrowheads="1"/>
          </p:cNvSpPr>
          <p:nvPr/>
        </p:nvSpPr>
        <p:spPr bwMode="auto">
          <a:xfrm>
            <a:off x="964206" y="3350809"/>
            <a:ext cx="318529" cy="134759"/>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123" name="CuadroTexto 122">
            <a:extLst>
              <a:ext uri="{FF2B5EF4-FFF2-40B4-BE49-F238E27FC236}">
                <a16:creationId xmlns:a16="http://schemas.microsoft.com/office/drawing/2014/main" id="{C8336F73-9531-CE3E-6EA7-DF8DDB577803}"/>
              </a:ext>
            </a:extLst>
          </p:cNvPr>
          <p:cNvSpPr txBox="1"/>
          <p:nvPr/>
        </p:nvSpPr>
        <p:spPr>
          <a:xfrm>
            <a:off x="1799096" y="30631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31</a:t>
            </a:r>
          </a:p>
        </p:txBody>
      </p:sp>
      <p:sp>
        <p:nvSpPr>
          <p:cNvPr id="124" name="CuadroTexto 123">
            <a:extLst>
              <a:ext uri="{FF2B5EF4-FFF2-40B4-BE49-F238E27FC236}">
                <a16:creationId xmlns:a16="http://schemas.microsoft.com/office/drawing/2014/main" id="{E229DBAF-E266-F451-FDDD-05263CC84631}"/>
              </a:ext>
            </a:extLst>
          </p:cNvPr>
          <p:cNvSpPr txBox="1"/>
          <p:nvPr/>
        </p:nvSpPr>
        <p:spPr>
          <a:xfrm>
            <a:off x="1284746" y="30631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30</a:t>
            </a:r>
          </a:p>
        </p:txBody>
      </p:sp>
    </p:spTree>
    <p:extLst>
      <p:ext uri="{BB962C8B-B14F-4D97-AF65-F5344CB8AC3E}">
        <p14:creationId xmlns:p14="http://schemas.microsoft.com/office/powerpoint/2010/main" val="3950613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Agosto</a:t>
            </a:r>
          </a:p>
        </p:txBody>
      </p:sp>
      <p:sp>
        <p:nvSpPr>
          <p:cNvPr id="10" name="Bisel 129">
            <a:hlinkClick r:id="" action="ppaction://noaction"/>
            <a:extLst>
              <a:ext uri="{FF2B5EF4-FFF2-40B4-BE49-F238E27FC236}">
                <a16:creationId xmlns:a16="http://schemas.microsoft.com/office/drawing/2014/main" id="{5F46BA2A-2E65-8102-8A00-CA993873E4EA}"/>
              </a:ext>
            </a:extLst>
          </p:cNvPr>
          <p:cNvSpPr/>
          <p:nvPr/>
        </p:nvSpPr>
        <p:spPr>
          <a:xfrm>
            <a:off x="8271485" y="2961670"/>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AGO</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20" name="Rectángulo redondeado 19">
            <a:extLst>
              <a:ext uri="{FF2B5EF4-FFF2-40B4-BE49-F238E27FC236}">
                <a16:creationId xmlns:a16="http://schemas.microsoft.com/office/drawing/2014/main" id="{61EA0490-E677-CBA4-AE8C-72BADB1167EC}"/>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4" name="Elipse 23">
            <a:hlinkClick r:id="rId4" action="ppaction://hlinksldjump"/>
            <a:extLst>
              <a:ext uri="{FF2B5EF4-FFF2-40B4-BE49-F238E27FC236}">
                <a16:creationId xmlns:a16="http://schemas.microsoft.com/office/drawing/2014/main" id="{13968CFF-41D8-3D8C-4D69-6578A66C917D}"/>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6" name="Freeform 5">
            <a:hlinkClick r:id="" action="ppaction://noaction"/>
            <a:extLst>
              <a:ext uri="{FF2B5EF4-FFF2-40B4-BE49-F238E27FC236}">
                <a16:creationId xmlns:a16="http://schemas.microsoft.com/office/drawing/2014/main" id="{DB7B4D23-E473-FB26-4087-42E1E6D50CE8}"/>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8" name="Rectángulo redondeado 27">
            <a:extLst>
              <a:ext uri="{FF2B5EF4-FFF2-40B4-BE49-F238E27FC236}">
                <a16:creationId xmlns:a16="http://schemas.microsoft.com/office/drawing/2014/main" id="{8396AC6A-67B8-3506-E0C2-AC6EEFEE27FB}"/>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32" name="Elipse 31">
            <a:hlinkClick r:id="rId5" action="ppaction://hlinksldjump"/>
            <a:extLst>
              <a:ext uri="{FF2B5EF4-FFF2-40B4-BE49-F238E27FC236}">
                <a16:creationId xmlns:a16="http://schemas.microsoft.com/office/drawing/2014/main" id="{F606172E-CF14-06A6-BECA-3CEEDD7B46D0}"/>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3" name="Freeform 5">
            <a:hlinkClick r:id="" action="ppaction://noaction"/>
            <a:extLst>
              <a:ext uri="{FF2B5EF4-FFF2-40B4-BE49-F238E27FC236}">
                <a16:creationId xmlns:a16="http://schemas.microsoft.com/office/drawing/2014/main" id="{0A737500-E982-87F8-2FD4-85BDE26A983E}"/>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4" name="Bisel 1">
            <a:hlinkClick r:id="rId6" action="ppaction://hlinksldjump"/>
            <a:extLst>
              <a:ext uri="{FF2B5EF4-FFF2-40B4-BE49-F238E27FC236}">
                <a16:creationId xmlns:a16="http://schemas.microsoft.com/office/drawing/2014/main" id="{470D019C-A4A2-2D38-D178-FF5E272A9D2A}"/>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5" name="Bisel 130">
            <a:hlinkClick r:id="rId4" action="ppaction://hlinksldjump"/>
            <a:extLst>
              <a:ext uri="{FF2B5EF4-FFF2-40B4-BE49-F238E27FC236}">
                <a16:creationId xmlns:a16="http://schemas.microsoft.com/office/drawing/2014/main" id="{C647F6D1-2CE1-C2B6-C79A-70AD6644DAD8}"/>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36" name="Bisel 131">
            <a:hlinkClick r:id="rId7" action="ppaction://hlinksldjump"/>
            <a:extLst>
              <a:ext uri="{FF2B5EF4-FFF2-40B4-BE49-F238E27FC236}">
                <a16:creationId xmlns:a16="http://schemas.microsoft.com/office/drawing/2014/main" id="{2F21DC4A-0295-18B5-CFD1-F399AFA4AE52}"/>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37" name="Bisel 132">
            <a:hlinkClick r:id="rId8" action="ppaction://hlinksldjump"/>
            <a:extLst>
              <a:ext uri="{FF2B5EF4-FFF2-40B4-BE49-F238E27FC236}">
                <a16:creationId xmlns:a16="http://schemas.microsoft.com/office/drawing/2014/main" id="{A4F56676-C080-2C2C-B201-BB741F9DB4D2}"/>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8" name="Bisel 133">
            <a:hlinkClick r:id="rId9" action="ppaction://hlinksldjump"/>
            <a:extLst>
              <a:ext uri="{FF2B5EF4-FFF2-40B4-BE49-F238E27FC236}">
                <a16:creationId xmlns:a16="http://schemas.microsoft.com/office/drawing/2014/main" id="{9D869FCF-903B-FD1E-37A5-9D7743349C21}"/>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9" name="Bisel 121">
            <a:hlinkClick r:id="rId10" action="ppaction://hlinksldjump"/>
            <a:extLst>
              <a:ext uri="{FF2B5EF4-FFF2-40B4-BE49-F238E27FC236}">
                <a16:creationId xmlns:a16="http://schemas.microsoft.com/office/drawing/2014/main" id="{0C73D05D-1471-AF73-7E14-C445CE0AE69A}"/>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40" name="Bisel 122">
            <a:hlinkClick r:id="rId11" action="ppaction://hlinksldjump"/>
            <a:extLst>
              <a:ext uri="{FF2B5EF4-FFF2-40B4-BE49-F238E27FC236}">
                <a16:creationId xmlns:a16="http://schemas.microsoft.com/office/drawing/2014/main" id="{5A59A1D3-F89D-93C5-5CE0-F3C93304452A}"/>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41" name="Bisel 125">
            <a:hlinkClick r:id="rId12" action="ppaction://hlinksldjump"/>
            <a:extLst>
              <a:ext uri="{FF2B5EF4-FFF2-40B4-BE49-F238E27FC236}">
                <a16:creationId xmlns:a16="http://schemas.microsoft.com/office/drawing/2014/main" id="{5BABE593-C09C-81FB-E092-29882A0BDA9C}"/>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2" name="Bisel 126">
            <a:hlinkClick r:id="rId13" action="ppaction://hlinksldjump"/>
            <a:extLst>
              <a:ext uri="{FF2B5EF4-FFF2-40B4-BE49-F238E27FC236}">
                <a16:creationId xmlns:a16="http://schemas.microsoft.com/office/drawing/2014/main" id="{FFAEB4CD-6C27-9A43-7240-3D8E78D6B7B7}"/>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4" name="Bisel 127">
            <a:hlinkClick r:id="rId14" action="ppaction://hlinksldjump"/>
            <a:extLst>
              <a:ext uri="{FF2B5EF4-FFF2-40B4-BE49-F238E27FC236}">
                <a16:creationId xmlns:a16="http://schemas.microsoft.com/office/drawing/2014/main" id="{DE7C5909-E8A3-7912-E062-EFACF6BA35BC}"/>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7" name="Bisel 128">
            <a:hlinkClick r:id="rId5" action="ppaction://hlinksldjump"/>
            <a:extLst>
              <a:ext uri="{FF2B5EF4-FFF2-40B4-BE49-F238E27FC236}">
                <a16:creationId xmlns:a16="http://schemas.microsoft.com/office/drawing/2014/main" id="{611D5B3A-6E2A-1909-35CD-DA677BA1DA5B}"/>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3" name="CuadroTexto 2">
            <a:extLst>
              <a:ext uri="{FF2B5EF4-FFF2-40B4-BE49-F238E27FC236}">
                <a16:creationId xmlns:a16="http://schemas.microsoft.com/office/drawing/2014/main" id="{488FE86B-A8C7-D1FD-1D79-B2CDFAC647BA}"/>
              </a:ext>
            </a:extLst>
          </p:cNvPr>
          <p:cNvSpPr txBox="1"/>
          <p:nvPr/>
        </p:nvSpPr>
        <p:spPr>
          <a:xfrm>
            <a:off x="3333314" y="134862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a:t>
            </a:r>
          </a:p>
        </p:txBody>
      </p:sp>
      <p:sp>
        <p:nvSpPr>
          <p:cNvPr id="5" name="CuadroTexto 4">
            <a:extLst>
              <a:ext uri="{FF2B5EF4-FFF2-40B4-BE49-F238E27FC236}">
                <a16:creationId xmlns:a16="http://schemas.microsoft.com/office/drawing/2014/main" id="{035DDD8A-8F98-9755-B1F7-1F7EF70EAF4E}"/>
              </a:ext>
            </a:extLst>
          </p:cNvPr>
          <p:cNvSpPr txBox="1"/>
          <p:nvPr/>
        </p:nvSpPr>
        <p:spPr>
          <a:xfrm>
            <a:off x="2827475" y="134862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6" name="CuadroTexto 5">
            <a:extLst>
              <a:ext uri="{FF2B5EF4-FFF2-40B4-BE49-F238E27FC236}">
                <a16:creationId xmlns:a16="http://schemas.microsoft.com/office/drawing/2014/main" id="{E485FE05-F35F-6FA3-DBB9-1EC9D7CF0CBA}"/>
              </a:ext>
            </a:extLst>
          </p:cNvPr>
          <p:cNvSpPr txBox="1"/>
          <p:nvPr/>
        </p:nvSpPr>
        <p:spPr>
          <a:xfrm>
            <a:off x="2316333" y="13486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a:t>
            </a:r>
          </a:p>
        </p:txBody>
      </p:sp>
      <p:sp>
        <p:nvSpPr>
          <p:cNvPr id="7" name="CuadroTexto 6">
            <a:extLst>
              <a:ext uri="{FF2B5EF4-FFF2-40B4-BE49-F238E27FC236}">
                <a16:creationId xmlns:a16="http://schemas.microsoft.com/office/drawing/2014/main" id="{87480A9A-679D-F497-6842-0F6160D7825D}"/>
              </a:ext>
            </a:extLst>
          </p:cNvPr>
          <p:cNvSpPr txBox="1"/>
          <p:nvPr/>
        </p:nvSpPr>
        <p:spPr>
          <a:xfrm>
            <a:off x="255758" y="17772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4</a:t>
            </a:r>
          </a:p>
        </p:txBody>
      </p:sp>
      <p:sp>
        <p:nvSpPr>
          <p:cNvPr id="15" name="CuadroTexto 14">
            <a:extLst>
              <a:ext uri="{FF2B5EF4-FFF2-40B4-BE49-F238E27FC236}">
                <a16:creationId xmlns:a16="http://schemas.microsoft.com/office/drawing/2014/main" id="{90047DA8-7CF1-BCA1-E5CC-331DD981BA24}"/>
              </a:ext>
            </a:extLst>
          </p:cNvPr>
          <p:cNvSpPr txBox="1"/>
          <p:nvPr/>
        </p:nvSpPr>
        <p:spPr>
          <a:xfrm>
            <a:off x="770901" y="1777285"/>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5</a:t>
            </a:r>
          </a:p>
        </p:txBody>
      </p:sp>
      <p:sp>
        <p:nvSpPr>
          <p:cNvPr id="22" name="Rectangle 20">
            <a:extLst>
              <a:ext uri="{FF2B5EF4-FFF2-40B4-BE49-F238E27FC236}">
                <a16:creationId xmlns:a16="http://schemas.microsoft.com/office/drawing/2014/main" id="{878F2969-9EC9-7320-2DDD-D599FC819127}"/>
              </a:ext>
            </a:extLst>
          </p:cNvPr>
          <p:cNvSpPr>
            <a:spLocks noChangeArrowheads="1"/>
          </p:cNvSpPr>
          <p:nvPr/>
        </p:nvSpPr>
        <p:spPr bwMode="auto">
          <a:xfrm>
            <a:off x="967265" y="1985559"/>
            <a:ext cx="313450" cy="22157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52" name="Rectangle 20">
            <a:extLst>
              <a:ext uri="{FF2B5EF4-FFF2-40B4-BE49-F238E27FC236}">
                <a16:creationId xmlns:a16="http://schemas.microsoft.com/office/drawing/2014/main" id="{695A1D07-8546-E466-6162-B24B62249751}"/>
              </a:ext>
            </a:extLst>
          </p:cNvPr>
          <p:cNvSpPr>
            <a:spLocks noChangeArrowheads="1"/>
          </p:cNvSpPr>
          <p:nvPr/>
        </p:nvSpPr>
        <p:spPr bwMode="auto">
          <a:xfrm>
            <a:off x="967265" y="1777285"/>
            <a:ext cx="314778" cy="22157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54" name="CuadroTexto 53">
            <a:extLst>
              <a:ext uri="{FF2B5EF4-FFF2-40B4-BE49-F238E27FC236}">
                <a16:creationId xmlns:a16="http://schemas.microsoft.com/office/drawing/2014/main" id="{B6869AF9-F4E0-DE34-8B38-01C2A98215AA}"/>
              </a:ext>
            </a:extLst>
          </p:cNvPr>
          <p:cNvSpPr txBox="1"/>
          <p:nvPr/>
        </p:nvSpPr>
        <p:spPr>
          <a:xfrm>
            <a:off x="1284458" y="17772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6</a:t>
            </a:r>
          </a:p>
        </p:txBody>
      </p:sp>
      <p:sp>
        <p:nvSpPr>
          <p:cNvPr id="58" name="CuadroTexto 57">
            <a:extLst>
              <a:ext uri="{FF2B5EF4-FFF2-40B4-BE49-F238E27FC236}">
                <a16:creationId xmlns:a16="http://schemas.microsoft.com/office/drawing/2014/main" id="{633D7356-F20A-9BB3-CC86-A9F6C640E755}"/>
              </a:ext>
            </a:extLst>
          </p:cNvPr>
          <p:cNvSpPr txBox="1"/>
          <p:nvPr/>
        </p:nvSpPr>
        <p:spPr>
          <a:xfrm>
            <a:off x="1798808" y="17772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7</a:t>
            </a:r>
          </a:p>
        </p:txBody>
      </p:sp>
      <p:sp>
        <p:nvSpPr>
          <p:cNvPr id="59" name="CuadroTexto 58">
            <a:extLst>
              <a:ext uri="{FF2B5EF4-FFF2-40B4-BE49-F238E27FC236}">
                <a16:creationId xmlns:a16="http://schemas.microsoft.com/office/drawing/2014/main" id="{D153261B-DD05-2754-BC28-FFF157DBCAD2}"/>
              </a:ext>
            </a:extLst>
          </p:cNvPr>
          <p:cNvSpPr txBox="1"/>
          <p:nvPr/>
        </p:nvSpPr>
        <p:spPr>
          <a:xfrm>
            <a:off x="2316333" y="17741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8</a:t>
            </a:r>
          </a:p>
        </p:txBody>
      </p:sp>
      <p:sp>
        <p:nvSpPr>
          <p:cNvPr id="61" name="CuadroTexto 60">
            <a:extLst>
              <a:ext uri="{FF2B5EF4-FFF2-40B4-BE49-F238E27FC236}">
                <a16:creationId xmlns:a16="http://schemas.microsoft.com/office/drawing/2014/main" id="{8AED7DBE-B534-5C59-B913-8F3ECA6D9574}"/>
              </a:ext>
            </a:extLst>
          </p:cNvPr>
          <p:cNvSpPr txBox="1"/>
          <p:nvPr/>
        </p:nvSpPr>
        <p:spPr>
          <a:xfrm>
            <a:off x="3333314" y="17740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10</a:t>
            </a:r>
          </a:p>
        </p:txBody>
      </p:sp>
      <p:sp>
        <p:nvSpPr>
          <p:cNvPr id="64" name="CuadroTexto 63">
            <a:extLst>
              <a:ext uri="{FF2B5EF4-FFF2-40B4-BE49-F238E27FC236}">
                <a16:creationId xmlns:a16="http://schemas.microsoft.com/office/drawing/2014/main" id="{29F5A2F5-856B-C1FB-5C78-C6E348816B2C}"/>
              </a:ext>
            </a:extLst>
          </p:cNvPr>
          <p:cNvSpPr txBox="1"/>
          <p:nvPr/>
        </p:nvSpPr>
        <p:spPr>
          <a:xfrm>
            <a:off x="2827475" y="17740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9</a:t>
            </a:r>
          </a:p>
        </p:txBody>
      </p:sp>
      <p:sp>
        <p:nvSpPr>
          <p:cNvPr id="65" name="CuadroTexto 64">
            <a:extLst>
              <a:ext uri="{FF2B5EF4-FFF2-40B4-BE49-F238E27FC236}">
                <a16:creationId xmlns:a16="http://schemas.microsoft.com/office/drawing/2014/main" id="{B62C0A18-6DF4-4331-A638-BDB995D565F9}"/>
              </a:ext>
            </a:extLst>
          </p:cNvPr>
          <p:cNvSpPr txBox="1"/>
          <p:nvPr/>
        </p:nvSpPr>
        <p:spPr>
          <a:xfrm>
            <a:off x="258479" y="220273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66" name="Rectangle 20">
            <a:extLst>
              <a:ext uri="{FF2B5EF4-FFF2-40B4-BE49-F238E27FC236}">
                <a16:creationId xmlns:a16="http://schemas.microsoft.com/office/drawing/2014/main" id="{8995DCCC-8B53-595C-54D2-1313C221344A}"/>
              </a:ext>
            </a:extLst>
          </p:cNvPr>
          <p:cNvSpPr>
            <a:spLocks noChangeArrowheads="1"/>
          </p:cNvSpPr>
          <p:nvPr/>
        </p:nvSpPr>
        <p:spPr bwMode="auto">
          <a:xfrm>
            <a:off x="456123" y="2418488"/>
            <a:ext cx="311065" cy="211661"/>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67" name="Rectangle 20">
            <a:extLst>
              <a:ext uri="{FF2B5EF4-FFF2-40B4-BE49-F238E27FC236}">
                <a16:creationId xmlns:a16="http://schemas.microsoft.com/office/drawing/2014/main" id="{75D87A04-B035-8C46-5C92-202D2235DDA3}"/>
              </a:ext>
            </a:extLst>
          </p:cNvPr>
          <p:cNvSpPr>
            <a:spLocks noChangeArrowheads="1"/>
          </p:cNvSpPr>
          <p:nvPr/>
        </p:nvSpPr>
        <p:spPr bwMode="auto">
          <a:xfrm>
            <a:off x="458018" y="2202735"/>
            <a:ext cx="309140" cy="22157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68" name="CuadroTexto 67">
            <a:extLst>
              <a:ext uri="{FF2B5EF4-FFF2-40B4-BE49-F238E27FC236}">
                <a16:creationId xmlns:a16="http://schemas.microsoft.com/office/drawing/2014/main" id="{A8A38EBD-5644-8C82-1577-B29CD57C75A3}"/>
              </a:ext>
            </a:extLst>
          </p:cNvPr>
          <p:cNvSpPr txBox="1"/>
          <p:nvPr/>
        </p:nvSpPr>
        <p:spPr>
          <a:xfrm>
            <a:off x="767875" y="220561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69" name="Rectangle 20">
            <a:extLst>
              <a:ext uri="{FF2B5EF4-FFF2-40B4-BE49-F238E27FC236}">
                <a16:creationId xmlns:a16="http://schemas.microsoft.com/office/drawing/2014/main" id="{728C5B56-6153-ED9C-2F45-6BF6C2799004}"/>
              </a:ext>
            </a:extLst>
          </p:cNvPr>
          <p:cNvSpPr>
            <a:spLocks noChangeArrowheads="1"/>
          </p:cNvSpPr>
          <p:nvPr/>
        </p:nvSpPr>
        <p:spPr bwMode="auto">
          <a:xfrm>
            <a:off x="966254" y="2208497"/>
            <a:ext cx="318529" cy="157084"/>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70" name="Rectangle 20">
            <a:extLst>
              <a:ext uri="{FF2B5EF4-FFF2-40B4-BE49-F238E27FC236}">
                <a16:creationId xmlns:a16="http://schemas.microsoft.com/office/drawing/2014/main" id="{6AA6A6A6-07C8-B24D-DF90-2CA58339F574}"/>
              </a:ext>
            </a:extLst>
          </p:cNvPr>
          <p:cNvSpPr>
            <a:spLocks noChangeArrowheads="1"/>
          </p:cNvSpPr>
          <p:nvPr/>
        </p:nvSpPr>
        <p:spPr bwMode="auto">
          <a:xfrm>
            <a:off x="966254" y="2341847"/>
            <a:ext cx="318529" cy="157084"/>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72" name="Rectangle 20">
            <a:extLst>
              <a:ext uri="{FF2B5EF4-FFF2-40B4-BE49-F238E27FC236}">
                <a16:creationId xmlns:a16="http://schemas.microsoft.com/office/drawing/2014/main" id="{03303EC4-5951-5394-26CC-AB0A959C0287}"/>
              </a:ext>
            </a:extLst>
          </p:cNvPr>
          <p:cNvSpPr>
            <a:spLocks noChangeArrowheads="1"/>
          </p:cNvSpPr>
          <p:nvPr/>
        </p:nvSpPr>
        <p:spPr bwMode="auto">
          <a:xfrm>
            <a:off x="966254" y="2501021"/>
            <a:ext cx="318529" cy="131260"/>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74" name="CuadroTexto 73">
            <a:extLst>
              <a:ext uri="{FF2B5EF4-FFF2-40B4-BE49-F238E27FC236}">
                <a16:creationId xmlns:a16="http://schemas.microsoft.com/office/drawing/2014/main" id="{C10F3659-CE45-553C-F303-128DD46DA87E}"/>
              </a:ext>
            </a:extLst>
          </p:cNvPr>
          <p:cNvSpPr txBox="1"/>
          <p:nvPr/>
        </p:nvSpPr>
        <p:spPr>
          <a:xfrm>
            <a:off x="1284458" y="22059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13</a:t>
            </a:r>
          </a:p>
        </p:txBody>
      </p:sp>
      <p:sp>
        <p:nvSpPr>
          <p:cNvPr id="75" name="CuadroTexto 74">
            <a:extLst>
              <a:ext uri="{FF2B5EF4-FFF2-40B4-BE49-F238E27FC236}">
                <a16:creationId xmlns:a16="http://schemas.microsoft.com/office/drawing/2014/main" id="{EAF2A118-DA35-BD33-8833-8C404AB8AF28}"/>
              </a:ext>
            </a:extLst>
          </p:cNvPr>
          <p:cNvSpPr txBox="1"/>
          <p:nvPr/>
        </p:nvSpPr>
        <p:spPr>
          <a:xfrm>
            <a:off x="1798808" y="22059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14</a:t>
            </a:r>
          </a:p>
        </p:txBody>
      </p:sp>
      <p:sp>
        <p:nvSpPr>
          <p:cNvPr id="76" name="CuadroTexto 75">
            <a:extLst>
              <a:ext uri="{FF2B5EF4-FFF2-40B4-BE49-F238E27FC236}">
                <a16:creationId xmlns:a16="http://schemas.microsoft.com/office/drawing/2014/main" id="{25AEB515-563C-98DB-B41F-05D1E29D29D0}"/>
              </a:ext>
            </a:extLst>
          </p:cNvPr>
          <p:cNvSpPr txBox="1"/>
          <p:nvPr/>
        </p:nvSpPr>
        <p:spPr>
          <a:xfrm>
            <a:off x="3333314" y="220269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17</a:t>
            </a:r>
          </a:p>
        </p:txBody>
      </p:sp>
      <p:sp>
        <p:nvSpPr>
          <p:cNvPr id="77" name="CuadroTexto 76">
            <a:extLst>
              <a:ext uri="{FF2B5EF4-FFF2-40B4-BE49-F238E27FC236}">
                <a16:creationId xmlns:a16="http://schemas.microsoft.com/office/drawing/2014/main" id="{C7633F55-C1C5-BC40-4E64-C857F3D374F9}"/>
              </a:ext>
            </a:extLst>
          </p:cNvPr>
          <p:cNvSpPr txBox="1"/>
          <p:nvPr/>
        </p:nvSpPr>
        <p:spPr>
          <a:xfrm>
            <a:off x="2827475" y="220269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16</a:t>
            </a:r>
          </a:p>
        </p:txBody>
      </p:sp>
      <p:sp>
        <p:nvSpPr>
          <p:cNvPr id="80" name="CuadroTexto 79">
            <a:extLst>
              <a:ext uri="{FF2B5EF4-FFF2-40B4-BE49-F238E27FC236}">
                <a16:creationId xmlns:a16="http://schemas.microsoft.com/office/drawing/2014/main" id="{22477166-48C5-6AFC-2AAB-1F12652A0108}"/>
              </a:ext>
            </a:extLst>
          </p:cNvPr>
          <p:cNvSpPr txBox="1"/>
          <p:nvPr/>
        </p:nvSpPr>
        <p:spPr>
          <a:xfrm>
            <a:off x="2313125" y="220269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86" name="CuadroTexto 85">
            <a:extLst>
              <a:ext uri="{FF2B5EF4-FFF2-40B4-BE49-F238E27FC236}">
                <a16:creationId xmlns:a16="http://schemas.microsoft.com/office/drawing/2014/main" id="{1B2A1770-8301-F8DD-BE7E-DA46BDE3FBF7}"/>
              </a:ext>
            </a:extLst>
          </p:cNvPr>
          <p:cNvSpPr txBox="1"/>
          <p:nvPr/>
        </p:nvSpPr>
        <p:spPr>
          <a:xfrm>
            <a:off x="259221" y="263106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18</a:t>
            </a:r>
          </a:p>
        </p:txBody>
      </p:sp>
      <p:sp>
        <p:nvSpPr>
          <p:cNvPr id="87" name="Rectangle 20">
            <a:extLst>
              <a:ext uri="{FF2B5EF4-FFF2-40B4-BE49-F238E27FC236}">
                <a16:creationId xmlns:a16="http://schemas.microsoft.com/office/drawing/2014/main" id="{C8E1A228-6730-E81F-F991-566A328AE3CD}"/>
              </a:ext>
            </a:extLst>
          </p:cNvPr>
          <p:cNvSpPr>
            <a:spLocks noChangeArrowheads="1"/>
          </p:cNvSpPr>
          <p:nvPr/>
        </p:nvSpPr>
        <p:spPr bwMode="auto">
          <a:xfrm>
            <a:off x="455901" y="2633830"/>
            <a:ext cx="315855" cy="157084"/>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90" name="Rectangle 20">
            <a:extLst>
              <a:ext uri="{FF2B5EF4-FFF2-40B4-BE49-F238E27FC236}">
                <a16:creationId xmlns:a16="http://schemas.microsoft.com/office/drawing/2014/main" id="{95E96F02-4723-1E2E-640D-98D8118059FF}"/>
              </a:ext>
            </a:extLst>
          </p:cNvPr>
          <p:cNvSpPr>
            <a:spLocks noChangeArrowheads="1"/>
          </p:cNvSpPr>
          <p:nvPr/>
        </p:nvSpPr>
        <p:spPr bwMode="auto">
          <a:xfrm>
            <a:off x="455901" y="2767180"/>
            <a:ext cx="315855" cy="157084"/>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99" name="Rectangle 20">
            <a:extLst>
              <a:ext uri="{FF2B5EF4-FFF2-40B4-BE49-F238E27FC236}">
                <a16:creationId xmlns:a16="http://schemas.microsoft.com/office/drawing/2014/main" id="{0D3A2CFE-B2D2-39AD-63A3-4554A20E4D55}"/>
              </a:ext>
            </a:extLst>
          </p:cNvPr>
          <p:cNvSpPr>
            <a:spLocks noChangeArrowheads="1"/>
          </p:cNvSpPr>
          <p:nvPr/>
        </p:nvSpPr>
        <p:spPr bwMode="auto">
          <a:xfrm>
            <a:off x="455901" y="2920042"/>
            <a:ext cx="315855" cy="137572"/>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100" name="CuadroTexto 99">
            <a:extLst>
              <a:ext uri="{FF2B5EF4-FFF2-40B4-BE49-F238E27FC236}">
                <a16:creationId xmlns:a16="http://schemas.microsoft.com/office/drawing/2014/main" id="{38CB9573-CB17-5C05-1549-733473713724}"/>
              </a:ext>
            </a:extLst>
          </p:cNvPr>
          <p:cNvSpPr txBox="1"/>
          <p:nvPr/>
        </p:nvSpPr>
        <p:spPr>
          <a:xfrm>
            <a:off x="773246" y="2630149"/>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19</a:t>
            </a:r>
          </a:p>
        </p:txBody>
      </p:sp>
      <p:sp>
        <p:nvSpPr>
          <p:cNvPr id="101" name="Rectangle 20">
            <a:extLst>
              <a:ext uri="{FF2B5EF4-FFF2-40B4-BE49-F238E27FC236}">
                <a16:creationId xmlns:a16="http://schemas.microsoft.com/office/drawing/2014/main" id="{B2565376-2757-44DE-19EB-6AACA40201FA}"/>
              </a:ext>
            </a:extLst>
          </p:cNvPr>
          <p:cNvSpPr>
            <a:spLocks noChangeArrowheads="1"/>
          </p:cNvSpPr>
          <p:nvPr/>
        </p:nvSpPr>
        <p:spPr bwMode="auto">
          <a:xfrm>
            <a:off x="964051" y="2836312"/>
            <a:ext cx="316664" cy="221278"/>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102" name="Rectangle 20">
            <a:extLst>
              <a:ext uri="{FF2B5EF4-FFF2-40B4-BE49-F238E27FC236}">
                <a16:creationId xmlns:a16="http://schemas.microsoft.com/office/drawing/2014/main" id="{F5D9B791-88EA-15AD-1F58-C1D34782839E}"/>
              </a:ext>
            </a:extLst>
          </p:cNvPr>
          <p:cNvSpPr>
            <a:spLocks noChangeArrowheads="1"/>
          </p:cNvSpPr>
          <p:nvPr/>
        </p:nvSpPr>
        <p:spPr bwMode="auto">
          <a:xfrm>
            <a:off x="964199" y="2632239"/>
            <a:ext cx="319693" cy="215742"/>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103" name="CuadroTexto 102">
            <a:extLst>
              <a:ext uri="{FF2B5EF4-FFF2-40B4-BE49-F238E27FC236}">
                <a16:creationId xmlns:a16="http://schemas.microsoft.com/office/drawing/2014/main" id="{18ED5478-2D0A-8080-1368-9FF322E82622}"/>
              </a:ext>
            </a:extLst>
          </p:cNvPr>
          <p:cNvSpPr txBox="1"/>
          <p:nvPr/>
        </p:nvSpPr>
        <p:spPr>
          <a:xfrm>
            <a:off x="1284458" y="26313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20</a:t>
            </a:r>
          </a:p>
        </p:txBody>
      </p:sp>
      <p:sp>
        <p:nvSpPr>
          <p:cNvPr id="104" name="CuadroTexto 103">
            <a:extLst>
              <a:ext uri="{FF2B5EF4-FFF2-40B4-BE49-F238E27FC236}">
                <a16:creationId xmlns:a16="http://schemas.microsoft.com/office/drawing/2014/main" id="{22E58B4D-84F4-9FF4-63D1-A1BBECE7C2CC}"/>
              </a:ext>
            </a:extLst>
          </p:cNvPr>
          <p:cNvSpPr txBox="1"/>
          <p:nvPr/>
        </p:nvSpPr>
        <p:spPr>
          <a:xfrm>
            <a:off x="1798808" y="26313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21</a:t>
            </a:r>
          </a:p>
        </p:txBody>
      </p:sp>
      <p:sp>
        <p:nvSpPr>
          <p:cNvPr id="105" name="CuadroTexto 104">
            <a:extLst>
              <a:ext uri="{FF2B5EF4-FFF2-40B4-BE49-F238E27FC236}">
                <a16:creationId xmlns:a16="http://schemas.microsoft.com/office/drawing/2014/main" id="{84DC124E-F963-8BAE-716B-77A34991CF6F}"/>
              </a:ext>
            </a:extLst>
          </p:cNvPr>
          <p:cNvSpPr txBox="1"/>
          <p:nvPr/>
        </p:nvSpPr>
        <p:spPr>
          <a:xfrm>
            <a:off x="3333314" y="263132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24</a:t>
            </a:r>
          </a:p>
        </p:txBody>
      </p:sp>
      <p:sp>
        <p:nvSpPr>
          <p:cNvPr id="106" name="CuadroTexto 105">
            <a:extLst>
              <a:ext uri="{FF2B5EF4-FFF2-40B4-BE49-F238E27FC236}">
                <a16:creationId xmlns:a16="http://schemas.microsoft.com/office/drawing/2014/main" id="{035A5658-94BD-79DC-9F87-1F1599907907}"/>
              </a:ext>
            </a:extLst>
          </p:cNvPr>
          <p:cNvSpPr txBox="1"/>
          <p:nvPr/>
        </p:nvSpPr>
        <p:spPr>
          <a:xfrm>
            <a:off x="2827475" y="263132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23</a:t>
            </a:r>
          </a:p>
        </p:txBody>
      </p:sp>
      <p:sp>
        <p:nvSpPr>
          <p:cNvPr id="107" name="Rectangle 20">
            <a:extLst>
              <a:ext uri="{FF2B5EF4-FFF2-40B4-BE49-F238E27FC236}">
                <a16:creationId xmlns:a16="http://schemas.microsoft.com/office/drawing/2014/main" id="{3BD440AE-DDAC-536C-89D4-1CDFAC68FF5B}"/>
              </a:ext>
            </a:extLst>
          </p:cNvPr>
          <p:cNvSpPr>
            <a:spLocks noChangeArrowheads="1"/>
          </p:cNvSpPr>
          <p:nvPr/>
        </p:nvSpPr>
        <p:spPr bwMode="auto">
          <a:xfrm>
            <a:off x="2505738" y="2920042"/>
            <a:ext cx="318529" cy="139469"/>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109" name="Rectangle 20">
            <a:extLst>
              <a:ext uri="{FF2B5EF4-FFF2-40B4-BE49-F238E27FC236}">
                <a16:creationId xmlns:a16="http://schemas.microsoft.com/office/drawing/2014/main" id="{959F6D29-F1D5-B4CB-CD90-CFCCB272454A}"/>
              </a:ext>
            </a:extLst>
          </p:cNvPr>
          <p:cNvSpPr>
            <a:spLocks noChangeArrowheads="1"/>
          </p:cNvSpPr>
          <p:nvPr/>
        </p:nvSpPr>
        <p:spPr bwMode="auto">
          <a:xfrm>
            <a:off x="2505738" y="2767284"/>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110" name="Rectangle 20">
            <a:extLst>
              <a:ext uri="{FF2B5EF4-FFF2-40B4-BE49-F238E27FC236}">
                <a16:creationId xmlns:a16="http://schemas.microsoft.com/office/drawing/2014/main" id="{75C9A7F0-1952-946A-4CDC-F486CD866A9D}"/>
              </a:ext>
            </a:extLst>
          </p:cNvPr>
          <p:cNvSpPr>
            <a:spLocks noChangeArrowheads="1"/>
          </p:cNvSpPr>
          <p:nvPr/>
        </p:nvSpPr>
        <p:spPr bwMode="auto">
          <a:xfrm>
            <a:off x="2505738" y="2630854"/>
            <a:ext cx="318529" cy="133454"/>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111" name="CuadroTexto 110">
            <a:extLst>
              <a:ext uri="{FF2B5EF4-FFF2-40B4-BE49-F238E27FC236}">
                <a16:creationId xmlns:a16="http://schemas.microsoft.com/office/drawing/2014/main" id="{E5CCF582-7C83-7F75-6E0E-4ABB8653D1A3}"/>
              </a:ext>
            </a:extLst>
          </p:cNvPr>
          <p:cNvSpPr txBox="1"/>
          <p:nvPr/>
        </p:nvSpPr>
        <p:spPr>
          <a:xfrm>
            <a:off x="2313121" y="2630149"/>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112" name="CuadroTexto 111">
            <a:extLst>
              <a:ext uri="{FF2B5EF4-FFF2-40B4-BE49-F238E27FC236}">
                <a16:creationId xmlns:a16="http://schemas.microsoft.com/office/drawing/2014/main" id="{7CDAE4CA-B38B-C9AE-01AD-1F7FED38048A}"/>
              </a:ext>
            </a:extLst>
          </p:cNvPr>
          <p:cNvSpPr txBox="1"/>
          <p:nvPr/>
        </p:nvSpPr>
        <p:spPr>
          <a:xfrm>
            <a:off x="258178" y="305972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25</a:t>
            </a:r>
          </a:p>
        </p:txBody>
      </p:sp>
      <p:sp>
        <p:nvSpPr>
          <p:cNvPr id="113" name="Rectangle 20">
            <a:extLst>
              <a:ext uri="{FF2B5EF4-FFF2-40B4-BE49-F238E27FC236}">
                <a16:creationId xmlns:a16="http://schemas.microsoft.com/office/drawing/2014/main" id="{2BE57AAC-AEA6-1927-C67F-E82E1DE9C3C6}"/>
              </a:ext>
            </a:extLst>
          </p:cNvPr>
          <p:cNvSpPr>
            <a:spLocks noChangeArrowheads="1"/>
          </p:cNvSpPr>
          <p:nvPr/>
        </p:nvSpPr>
        <p:spPr bwMode="auto">
          <a:xfrm>
            <a:off x="455046" y="3061175"/>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114" name="Rectangle 20">
            <a:extLst>
              <a:ext uri="{FF2B5EF4-FFF2-40B4-BE49-F238E27FC236}">
                <a16:creationId xmlns:a16="http://schemas.microsoft.com/office/drawing/2014/main" id="{757D90F8-C3D6-4B68-B06E-9D588E8E26E5}"/>
              </a:ext>
            </a:extLst>
          </p:cNvPr>
          <p:cNvSpPr>
            <a:spLocks noChangeArrowheads="1"/>
          </p:cNvSpPr>
          <p:nvPr/>
        </p:nvSpPr>
        <p:spPr bwMode="auto">
          <a:xfrm>
            <a:off x="455046" y="3194525"/>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115" name="Rectangle 20">
            <a:extLst>
              <a:ext uri="{FF2B5EF4-FFF2-40B4-BE49-F238E27FC236}">
                <a16:creationId xmlns:a16="http://schemas.microsoft.com/office/drawing/2014/main" id="{CF2DFA5F-797F-47F9-10A5-7AE48E366F26}"/>
              </a:ext>
            </a:extLst>
          </p:cNvPr>
          <p:cNvSpPr>
            <a:spLocks noChangeArrowheads="1"/>
          </p:cNvSpPr>
          <p:nvPr/>
        </p:nvSpPr>
        <p:spPr bwMode="auto">
          <a:xfrm>
            <a:off x="455046" y="3352923"/>
            <a:ext cx="318529" cy="132035"/>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116" name="CuadroTexto 115">
            <a:extLst>
              <a:ext uri="{FF2B5EF4-FFF2-40B4-BE49-F238E27FC236}">
                <a16:creationId xmlns:a16="http://schemas.microsoft.com/office/drawing/2014/main" id="{B3FA36EF-4054-0880-1D06-4432E1396D7F}"/>
              </a:ext>
            </a:extLst>
          </p:cNvPr>
          <p:cNvSpPr txBox="1"/>
          <p:nvPr/>
        </p:nvSpPr>
        <p:spPr>
          <a:xfrm>
            <a:off x="770108" y="30568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26</a:t>
            </a:r>
          </a:p>
        </p:txBody>
      </p:sp>
      <p:sp>
        <p:nvSpPr>
          <p:cNvPr id="117" name="CuadroTexto 116">
            <a:extLst>
              <a:ext uri="{FF2B5EF4-FFF2-40B4-BE49-F238E27FC236}">
                <a16:creationId xmlns:a16="http://schemas.microsoft.com/office/drawing/2014/main" id="{7444DF9D-1957-8539-411E-AA1CEBB57394}"/>
              </a:ext>
            </a:extLst>
          </p:cNvPr>
          <p:cNvSpPr txBox="1"/>
          <p:nvPr/>
        </p:nvSpPr>
        <p:spPr>
          <a:xfrm>
            <a:off x="1284458" y="30568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27</a:t>
            </a:r>
          </a:p>
        </p:txBody>
      </p:sp>
      <p:sp>
        <p:nvSpPr>
          <p:cNvPr id="118" name="CuadroTexto 117">
            <a:extLst>
              <a:ext uri="{FF2B5EF4-FFF2-40B4-BE49-F238E27FC236}">
                <a16:creationId xmlns:a16="http://schemas.microsoft.com/office/drawing/2014/main" id="{AC1A237D-FA52-ED97-F1DB-74D480C28AE4}"/>
              </a:ext>
            </a:extLst>
          </p:cNvPr>
          <p:cNvSpPr txBox="1"/>
          <p:nvPr/>
        </p:nvSpPr>
        <p:spPr>
          <a:xfrm>
            <a:off x="1800586" y="3063160"/>
            <a:ext cx="197644" cy="42173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119" name="Rectangle 20">
            <a:extLst>
              <a:ext uri="{FF2B5EF4-FFF2-40B4-BE49-F238E27FC236}">
                <a16:creationId xmlns:a16="http://schemas.microsoft.com/office/drawing/2014/main" id="{05DB819E-7A84-07E3-E469-CA6B6FB08C16}"/>
              </a:ext>
            </a:extLst>
          </p:cNvPr>
          <p:cNvSpPr>
            <a:spLocks noChangeArrowheads="1"/>
          </p:cNvSpPr>
          <p:nvPr/>
        </p:nvSpPr>
        <p:spPr bwMode="auto">
          <a:xfrm>
            <a:off x="1993603" y="3061785"/>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SEP-24</a:t>
            </a:r>
          </a:p>
        </p:txBody>
      </p:sp>
      <p:sp>
        <p:nvSpPr>
          <p:cNvPr id="120" name="Rectangle 20">
            <a:extLst>
              <a:ext uri="{FF2B5EF4-FFF2-40B4-BE49-F238E27FC236}">
                <a16:creationId xmlns:a16="http://schemas.microsoft.com/office/drawing/2014/main" id="{8858807C-D4F2-6F81-4D12-2DEA266A4175}"/>
              </a:ext>
            </a:extLst>
          </p:cNvPr>
          <p:cNvSpPr>
            <a:spLocks noChangeArrowheads="1"/>
          </p:cNvSpPr>
          <p:nvPr/>
        </p:nvSpPr>
        <p:spPr bwMode="auto">
          <a:xfrm>
            <a:off x="1993603" y="3195135"/>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DIC-24</a:t>
            </a:r>
          </a:p>
        </p:txBody>
      </p:sp>
      <p:sp>
        <p:nvSpPr>
          <p:cNvPr id="121" name="Rectangle 20">
            <a:extLst>
              <a:ext uri="{FF2B5EF4-FFF2-40B4-BE49-F238E27FC236}">
                <a16:creationId xmlns:a16="http://schemas.microsoft.com/office/drawing/2014/main" id="{873B50A7-3960-8B62-ACF7-9AB3359D5D83}"/>
              </a:ext>
            </a:extLst>
          </p:cNvPr>
          <p:cNvSpPr>
            <a:spLocks noChangeArrowheads="1"/>
          </p:cNvSpPr>
          <p:nvPr/>
        </p:nvSpPr>
        <p:spPr bwMode="auto">
          <a:xfrm>
            <a:off x="1993603" y="3350844"/>
            <a:ext cx="318529" cy="13472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122" name="CuadroTexto 121">
            <a:extLst>
              <a:ext uri="{FF2B5EF4-FFF2-40B4-BE49-F238E27FC236}">
                <a16:creationId xmlns:a16="http://schemas.microsoft.com/office/drawing/2014/main" id="{E7F45B7B-1C6F-2A0E-9734-E99FCB3E3801}"/>
              </a:ext>
            </a:extLst>
          </p:cNvPr>
          <p:cNvSpPr txBox="1"/>
          <p:nvPr/>
        </p:nvSpPr>
        <p:spPr>
          <a:xfrm>
            <a:off x="2316333" y="30599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29</a:t>
            </a:r>
          </a:p>
        </p:txBody>
      </p:sp>
      <p:sp>
        <p:nvSpPr>
          <p:cNvPr id="123" name="CuadroTexto 122">
            <a:extLst>
              <a:ext uri="{FF2B5EF4-FFF2-40B4-BE49-F238E27FC236}">
                <a16:creationId xmlns:a16="http://schemas.microsoft.com/office/drawing/2014/main" id="{B54CF6E5-CDE4-323D-E66C-08F00031FC3C}"/>
              </a:ext>
            </a:extLst>
          </p:cNvPr>
          <p:cNvSpPr txBox="1"/>
          <p:nvPr/>
        </p:nvSpPr>
        <p:spPr>
          <a:xfrm>
            <a:off x="3333314" y="30599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31</a:t>
            </a:r>
          </a:p>
        </p:txBody>
      </p:sp>
      <p:sp>
        <p:nvSpPr>
          <p:cNvPr id="124" name="CuadroTexto 123">
            <a:extLst>
              <a:ext uri="{FF2B5EF4-FFF2-40B4-BE49-F238E27FC236}">
                <a16:creationId xmlns:a16="http://schemas.microsoft.com/office/drawing/2014/main" id="{5D8720A9-7AAC-D661-AE93-E0422EDAA20E}"/>
              </a:ext>
            </a:extLst>
          </p:cNvPr>
          <p:cNvSpPr txBox="1"/>
          <p:nvPr/>
        </p:nvSpPr>
        <p:spPr>
          <a:xfrm>
            <a:off x="2827475" y="30599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30</a:t>
            </a:r>
          </a:p>
        </p:txBody>
      </p:sp>
    </p:spTree>
    <p:extLst>
      <p:ext uri="{BB962C8B-B14F-4D97-AF65-F5344CB8AC3E}">
        <p14:creationId xmlns:p14="http://schemas.microsoft.com/office/powerpoint/2010/main" val="3245706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theme/theme1.xml><?xml version="1.0" encoding="utf-8"?>
<a:theme xmlns:a="http://schemas.openxmlformats.org/drawingml/2006/main" name="Tema de Office">
  <a:themeElements>
    <a:clrScheme name="RED ELECTRICA">
      <a:dk1>
        <a:srgbClr val="003C6E"/>
      </a:dk1>
      <a:lt1>
        <a:srgbClr val="FFFFFF"/>
      </a:lt1>
      <a:dk2>
        <a:srgbClr val="0A0A0A"/>
      </a:dk2>
      <a:lt2>
        <a:srgbClr val="9BAAB4"/>
      </a:lt2>
      <a:accent1>
        <a:srgbClr val="003C6E"/>
      </a:accent1>
      <a:accent2>
        <a:srgbClr val="0096FF"/>
      </a:accent2>
      <a:accent3>
        <a:srgbClr val="9BAAB4"/>
      </a:accent3>
      <a:accent4>
        <a:srgbClr val="D7DAE2"/>
      </a:accent4>
      <a:accent5>
        <a:srgbClr val="0A0A0A"/>
      </a:accent5>
      <a:accent6>
        <a:srgbClr val="003C6E"/>
      </a:accent6>
      <a:hlink>
        <a:srgbClr val="0096FF"/>
      </a:hlink>
      <a:folHlink>
        <a:srgbClr val="003C6E"/>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11213</TotalTime>
  <Words>1091</Words>
  <Application>Microsoft Office PowerPoint</Application>
  <PresentationFormat>Personalizado</PresentationFormat>
  <Paragraphs>827</Paragraphs>
  <Slides>14</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Calibri</vt:lpstr>
      <vt:lpstr>Calibri Light</vt:lpstr>
      <vt:lpstr>Documan</vt:lpstr>
      <vt:lpstr>Documan  </vt:lpstr>
      <vt:lpstr>Documan Light</vt:lpstr>
      <vt:lpstr>Documan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SSCCMMM02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Lopez Marin, Joaquin</dc:creator>
  <cp:lastModifiedBy>Fernandez Garcia, Gonzalo</cp:lastModifiedBy>
  <cp:revision>723</cp:revision>
  <cp:lastPrinted>2019-11-26T11:48:29Z</cp:lastPrinted>
  <dcterms:created xsi:type="dcterms:W3CDTF">2018-11-13T15:07:19Z</dcterms:created>
  <dcterms:modified xsi:type="dcterms:W3CDTF">2024-12-17T09:47:18Z</dcterms:modified>
</cp:coreProperties>
</file>