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6"/>
  </p:notesMasterIdLst>
  <p:handoutMasterIdLst>
    <p:handoutMasterId r:id="rId17"/>
  </p:handoutMasterIdLst>
  <p:sldIdLst>
    <p:sldId id="256" r:id="rId2"/>
    <p:sldId id="257" r:id="rId3"/>
    <p:sldId id="288" r:id="rId4"/>
    <p:sldId id="290" r:id="rId5"/>
    <p:sldId id="292" r:id="rId6"/>
    <p:sldId id="294" r:id="rId7"/>
    <p:sldId id="296" r:id="rId8"/>
    <p:sldId id="298" r:id="rId9"/>
    <p:sldId id="300" r:id="rId10"/>
    <p:sldId id="302" r:id="rId11"/>
    <p:sldId id="304" r:id="rId12"/>
    <p:sldId id="306" r:id="rId13"/>
    <p:sldId id="308" r:id="rId14"/>
    <p:sldId id="287" r:id="rId15"/>
  </p:sldIdLst>
  <p:sldSz cx="8640763" cy="4679950"/>
  <p:notesSz cx="6799263" cy="9929813"/>
  <p:defaultTextStyle>
    <a:defPPr>
      <a:defRPr lang="es-ES"/>
    </a:defPPr>
    <a:lvl1pPr marL="0" algn="l" defTabSz="414680" rtl="0" eaLnBrk="1" latinLnBrk="0" hangingPunct="1">
      <a:defRPr sz="816" kern="1200">
        <a:solidFill>
          <a:schemeClr val="tx1"/>
        </a:solidFill>
        <a:latin typeface="+mn-lt"/>
        <a:ea typeface="+mn-ea"/>
        <a:cs typeface="+mn-cs"/>
      </a:defRPr>
    </a:lvl1pPr>
    <a:lvl2pPr marL="207340" algn="l" defTabSz="414680" rtl="0" eaLnBrk="1" latinLnBrk="0" hangingPunct="1">
      <a:defRPr sz="816" kern="1200">
        <a:solidFill>
          <a:schemeClr val="tx1"/>
        </a:solidFill>
        <a:latin typeface="+mn-lt"/>
        <a:ea typeface="+mn-ea"/>
        <a:cs typeface="+mn-cs"/>
      </a:defRPr>
    </a:lvl2pPr>
    <a:lvl3pPr marL="414680" algn="l" defTabSz="414680" rtl="0" eaLnBrk="1" latinLnBrk="0" hangingPunct="1">
      <a:defRPr sz="816" kern="1200">
        <a:solidFill>
          <a:schemeClr val="tx1"/>
        </a:solidFill>
        <a:latin typeface="+mn-lt"/>
        <a:ea typeface="+mn-ea"/>
        <a:cs typeface="+mn-cs"/>
      </a:defRPr>
    </a:lvl3pPr>
    <a:lvl4pPr marL="622021" algn="l" defTabSz="414680" rtl="0" eaLnBrk="1" latinLnBrk="0" hangingPunct="1">
      <a:defRPr sz="816" kern="1200">
        <a:solidFill>
          <a:schemeClr val="tx1"/>
        </a:solidFill>
        <a:latin typeface="+mn-lt"/>
        <a:ea typeface="+mn-ea"/>
        <a:cs typeface="+mn-cs"/>
      </a:defRPr>
    </a:lvl4pPr>
    <a:lvl5pPr marL="829361" algn="l" defTabSz="414680" rtl="0" eaLnBrk="1" latinLnBrk="0" hangingPunct="1">
      <a:defRPr sz="816" kern="1200">
        <a:solidFill>
          <a:schemeClr val="tx1"/>
        </a:solidFill>
        <a:latin typeface="+mn-lt"/>
        <a:ea typeface="+mn-ea"/>
        <a:cs typeface="+mn-cs"/>
      </a:defRPr>
    </a:lvl5pPr>
    <a:lvl6pPr marL="1036701" algn="l" defTabSz="414680" rtl="0" eaLnBrk="1" latinLnBrk="0" hangingPunct="1">
      <a:defRPr sz="816" kern="1200">
        <a:solidFill>
          <a:schemeClr val="tx1"/>
        </a:solidFill>
        <a:latin typeface="+mn-lt"/>
        <a:ea typeface="+mn-ea"/>
        <a:cs typeface="+mn-cs"/>
      </a:defRPr>
    </a:lvl6pPr>
    <a:lvl7pPr marL="1244041" algn="l" defTabSz="414680" rtl="0" eaLnBrk="1" latinLnBrk="0" hangingPunct="1">
      <a:defRPr sz="816" kern="1200">
        <a:solidFill>
          <a:schemeClr val="tx1"/>
        </a:solidFill>
        <a:latin typeface="+mn-lt"/>
        <a:ea typeface="+mn-ea"/>
        <a:cs typeface="+mn-cs"/>
      </a:defRPr>
    </a:lvl7pPr>
    <a:lvl8pPr marL="1451381" algn="l" defTabSz="414680" rtl="0" eaLnBrk="1" latinLnBrk="0" hangingPunct="1">
      <a:defRPr sz="816" kern="1200">
        <a:solidFill>
          <a:schemeClr val="tx1"/>
        </a:solidFill>
        <a:latin typeface="+mn-lt"/>
        <a:ea typeface="+mn-ea"/>
        <a:cs typeface="+mn-cs"/>
      </a:defRPr>
    </a:lvl8pPr>
    <a:lvl9pPr marL="1658722" algn="l" defTabSz="414680" rtl="0" eaLnBrk="1" latinLnBrk="0" hangingPunct="1">
      <a:defRPr sz="816" kern="1200">
        <a:solidFill>
          <a:schemeClr val="tx1"/>
        </a:solidFill>
        <a:latin typeface="+mn-lt"/>
        <a:ea typeface="+mn-ea"/>
        <a:cs typeface="+mn-cs"/>
      </a:defRPr>
    </a:lvl9pPr>
  </p:defaultTextStyle>
  <p:extLst>
    <p:ext uri="{EFAFB233-063F-42B5-8137-9DF3F51BA10A}">
      <p15:sldGuideLst xmlns:p15="http://schemas.microsoft.com/office/powerpoint/2012/main">
        <p15:guide id="2" pos="2722" userDrawn="1">
          <p15:clr>
            <a:srgbClr val="A4A3A4"/>
          </p15:clr>
        </p15:guide>
        <p15:guide id="3" pos="227" userDrawn="1">
          <p15:clr>
            <a:srgbClr val="A4A3A4"/>
          </p15:clr>
        </p15:guide>
        <p15:guide id="4" pos="1157" userDrawn="1">
          <p15:clr>
            <a:srgbClr val="A4A3A4"/>
          </p15:clr>
        </p15:guide>
        <p15:guide id="5" orient="horz" pos="249" userDrawn="1">
          <p15:clr>
            <a:srgbClr val="A4A3A4"/>
          </p15:clr>
        </p15:guide>
        <p15:guide id="7" pos="2495" userDrawn="1">
          <p15:clr>
            <a:srgbClr val="A4A3A4"/>
          </p15:clr>
        </p15:guide>
        <p15:guide id="8" pos="5216" userDrawn="1">
          <p15:clr>
            <a:srgbClr val="A4A3A4"/>
          </p15:clr>
        </p15:guide>
        <p15:guide id="9" pos="2948" userDrawn="1">
          <p15:clr>
            <a:srgbClr val="A4A3A4"/>
          </p15:clr>
        </p15:guide>
        <p15:guide id="10" orient="horz" pos="3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CEAE"/>
    <a:srgbClr val="A7CF8E"/>
    <a:srgbClr val="CBCBCC"/>
    <a:srgbClr val="F3DF83"/>
    <a:srgbClr val="A1BDE4"/>
    <a:srgbClr val="FDE79C"/>
    <a:srgbClr val="67BAE9"/>
    <a:srgbClr val="A8D7F5"/>
    <a:srgbClr val="EED3DF"/>
    <a:srgbClr val="B4D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B65BB-3981-4891-8AA7-4260CFBD7BD0}" v="1" dt="2024-02-13T16:21:30.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5" autoAdjust="0"/>
    <p:restoredTop sz="96552" autoAdjust="0"/>
  </p:normalViewPr>
  <p:slideViewPr>
    <p:cSldViewPr snapToGrid="0" showGuides="1">
      <p:cViewPr>
        <p:scale>
          <a:sx n="259" d="100"/>
          <a:sy n="259" d="100"/>
        </p:scale>
        <p:origin x="186" y="-1050"/>
      </p:cViewPr>
      <p:guideLst>
        <p:guide pos="2722"/>
        <p:guide pos="227"/>
        <p:guide pos="1157"/>
        <p:guide orient="horz" pos="249"/>
        <p:guide pos="2495"/>
        <p:guide pos="5216"/>
        <p:guide pos="2948"/>
        <p:guide orient="horz" pos="3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97" d="100"/>
          <a:sy n="97" d="100"/>
        </p:scale>
        <p:origin x="2792" y="23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z Marin, Joaquin" userId="78b31bda-dbc0-4f0e-ab52-c8cbff5e36ba" providerId="ADAL" clId="{622D4730-C68C-4275-84B0-A5D095E87F05}"/>
    <pc:docChg chg="custSel modSld">
      <pc:chgData name="Lopez Marin, Joaquin" userId="78b31bda-dbc0-4f0e-ab52-c8cbff5e36ba" providerId="ADAL" clId="{622D4730-C68C-4275-84B0-A5D095E87F05}" dt="2022-12-15T15:36:14.431" v="2" actId="478"/>
      <pc:docMkLst>
        <pc:docMk/>
      </pc:docMkLst>
      <pc:sldChg chg="addSp modSp">
        <pc:chgData name="Lopez Marin, Joaquin" userId="78b31bda-dbc0-4f0e-ab52-c8cbff5e36ba" providerId="ADAL" clId="{622D4730-C68C-4275-84B0-A5D095E87F05}" dt="2022-12-15T15:35:47.091" v="0"/>
        <pc:sldMkLst>
          <pc:docMk/>
          <pc:sldMk cId="3868078486" sldId="256"/>
        </pc:sldMkLst>
        <pc:picChg chg="add mod">
          <ac:chgData name="Lopez Marin, Joaquin" userId="78b31bda-dbc0-4f0e-ab52-c8cbff5e36ba" providerId="ADAL" clId="{622D4730-C68C-4275-84B0-A5D095E87F05}" dt="2022-12-15T15:35:47.091" v="0"/>
          <ac:picMkLst>
            <pc:docMk/>
            <pc:sldMk cId="3868078486" sldId="256"/>
            <ac:picMk id="97" creationId="{1174A728-005C-4A89-8AB5-237CE5E3F894}"/>
          </ac:picMkLst>
        </pc:picChg>
      </pc:sldChg>
      <pc:sldChg chg="addSp delSp modSp mod">
        <pc:chgData name="Lopez Marin, Joaquin" userId="78b31bda-dbc0-4f0e-ab52-c8cbff5e36ba" providerId="ADAL" clId="{622D4730-C68C-4275-84B0-A5D095E87F05}" dt="2022-12-15T15:36:14.431" v="2" actId="478"/>
        <pc:sldMkLst>
          <pc:docMk/>
          <pc:sldMk cId="3255137264" sldId="261"/>
        </pc:sldMkLst>
        <pc:spChg chg="add mod">
          <ac:chgData name="Lopez Marin, Joaquin" userId="78b31bda-dbc0-4f0e-ab52-c8cbff5e36ba" providerId="ADAL" clId="{622D4730-C68C-4275-84B0-A5D095E87F05}" dt="2022-12-15T15:36:11.619" v="1"/>
          <ac:spMkLst>
            <pc:docMk/>
            <pc:sldMk cId="3255137264" sldId="261"/>
            <ac:spMk id="87" creationId="{F9CD03D7-DF89-4D4E-9F2F-920FD03479DC}"/>
          </ac:spMkLst>
        </pc:spChg>
        <pc:spChg chg="add mod">
          <ac:chgData name="Lopez Marin, Joaquin" userId="78b31bda-dbc0-4f0e-ab52-c8cbff5e36ba" providerId="ADAL" clId="{622D4730-C68C-4275-84B0-A5D095E87F05}" dt="2022-12-15T15:36:11.619" v="1"/>
          <ac:spMkLst>
            <pc:docMk/>
            <pc:sldMk cId="3255137264" sldId="261"/>
            <ac:spMk id="88" creationId="{B874B664-47CB-4AFB-9AF4-D9980B86099C}"/>
          </ac:spMkLst>
        </pc:spChg>
        <pc:spChg chg="del">
          <ac:chgData name="Lopez Marin, Joaquin" userId="78b31bda-dbc0-4f0e-ab52-c8cbff5e36ba" providerId="ADAL" clId="{622D4730-C68C-4275-84B0-A5D095E87F05}" dt="2022-12-15T15:36:14.431" v="2" actId="478"/>
          <ac:spMkLst>
            <pc:docMk/>
            <pc:sldMk cId="3255137264" sldId="261"/>
            <ac:spMk id="179" creationId="{4521A53F-BA5C-4D91-9069-E8F360541408}"/>
          </ac:spMkLst>
        </pc:spChg>
        <pc:picChg chg="add mod">
          <ac:chgData name="Lopez Marin, Joaquin" userId="78b31bda-dbc0-4f0e-ab52-c8cbff5e36ba" providerId="ADAL" clId="{622D4730-C68C-4275-84B0-A5D095E87F05}" dt="2022-12-15T15:36:11.619" v="1"/>
          <ac:picMkLst>
            <pc:docMk/>
            <pc:sldMk cId="3255137264" sldId="261"/>
            <ac:picMk id="86" creationId="{68CD3221-40F4-41AB-AD8F-AA91AA1D20D4}"/>
          </ac:picMkLst>
        </pc:picChg>
      </pc:sldChg>
    </pc:docChg>
  </pc:docChgLst>
  <pc:docChgLst>
    <pc:chgData name="Isla Alcalde, Mar (ETT)" userId="46eccb74-cce5-4f20-80a4-ca7b49395904" providerId="ADAL" clId="{D94B65BB-3981-4891-8AA7-4260CFBD7BD0}"/>
    <pc:docChg chg="custSel modSld">
      <pc:chgData name="Isla Alcalde, Mar (ETT)" userId="46eccb74-cce5-4f20-80a4-ca7b49395904" providerId="ADAL" clId="{D94B65BB-3981-4891-8AA7-4260CFBD7BD0}" dt="2024-02-13T16:22:32.615" v="44" actId="14100"/>
      <pc:docMkLst>
        <pc:docMk/>
      </pc:docMkLst>
      <pc:sldChg chg="modSp mod">
        <pc:chgData name="Isla Alcalde, Mar (ETT)" userId="46eccb74-cce5-4f20-80a4-ca7b49395904" providerId="ADAL" clId="{D94B65BB-3981-4891-8AA7-4260CFBD7BD0}" dt="2024-02-13T16:19:40.869" v="23" actId="1076"/>
        <pc:sldMkLst>
          <pc:docMk/>
          <pc:sldMk cId="910183786" sldId="257"/>
        </pc:sldMkLst>
        <pc:spChg chg="mod">
          <ac:chgData name="Isla Alcalde, Mar (ETT)" userId="46eccb74-cce5-4f20-80a4-ca7b49395904" providerId="ADAL" clId="{D94B65BB-3981-4891-8AA7-4260CFBD7BD0}" dt="2024-02-13T16:19:40.869" v="23" actId="1076"/>
          <ac:spMkLst>
            <pc:docMk/>
            <pc:sldMk cId="910183786" sldId="257"/>
            <ac:spMk id="51" creationId="{6D346354-41BE-9842-244E-1BC4215727E5}"/>
          </ac:spMkLst>
        </pc:spChg>
        <pc:spChg chg="mod">
          <ac:chgData name="Isla Alcalde, Mar (ETT)" userId="46eccb74-cce5-4f20-80a4-ca7b49395904" providerId="ADAL" clId="{D94B65BB-3981-4891-8AA7-4260CFBD7BD0}" dt="2024-02-13T16:19:23.106" v="20" actId="14100"/>
          <ac:spMkLst>
            <pc:docMk/>
            <pc:sldMk cId="910183786" sldId="257"/>
            <ac:spMk id="52" creationId="{B1F9C9D9-010B-D15D-09C7-BEF9B0A8D57E}"/>
          </ac:spMkLst>
        </pc:spChg>
        <pc:spChg chg="mod">
          <ac:chgData name="Isla Alcalde, Mar (ETT)" userId="46eccb74-cce5-4f20-80a4-ca7b49395904" providerId="ADAL" clId="{D94B65BB-3981-4891-8AA7-4260CFBD7BD0}" dt="2024-02-13T16:18:18.598" v="4" actId="1076"/>
          <ac:spMkLst>
            <pc:docMk/>
            <pc:sldMk cId="910183786" sldId="257"/>
            <ac:spMk id="56" creationId="{38B728F8-3561-D206-A94D-4A655482B06F}"/>
          </ac:spMkLst>
        </pc:spChg>
        <pc:spChg chg="mod">
          <ac:chgData name="Isla Alcalde, Mar (ETT)" userId="46eccb74-cce5-4f20-80a4-ca7b49395904" providerId="ADAL" clId="{D94B65BB-3981-4891-8AA7-4260CFBD7BD0}" dt="2024-02-13T16:18:38.909" v="7" actId="14100"/>
          <ac:spMkLst>
            <pc:docMk/>
            <pc:sldMk cId="910183786" sldId="257"/>
            <ac:spMk id="58" creationId="{A68F7148-79B9-2C5F-B90E-BB43F6D92E2D}"/>
          </ac:spMkLst>
        </pc:spChg>
        <pc:spChg chg="mod">
          <ac:chgData name="Isla Alcalde, Mar (ETT)" userId="46eccb74-cce5-4f20-80a4-ca7b49395904" providerId="ADAL" clId="{D94B65BB-3981-4891-8AA7-4260CFBD7BD0}" dt="2024-02-13T16:18:45.893" v="9" actId="1076"/>
          <ac:spMkLst>
            <pc:docMk/>
            <pc:sldMk cId="910183786" sldId="257"/>
            <ac:spMk id="60" creationId="{AF2255EE-A2BF-3E9A-B36E-C71411609DE3}"/>
          </ac:spMkLst>
        </pc:spChg>
        <pc:spChg chg="mod">
          <ac:chgData name="Isla Alcalde, Mar (ETT)" userId="46eccb74-cce5-4f20-80a4-ca7b49395904" providerId="ADAL" clId="{D94B65BB-3981-4891-8AA7-4260CFBD7BD0}" dt="2024-02-13T16:18:50.740" v="11" actId="14100"/>
          <ac:spMkLst>
            <pc:docMk/>
            <pc:sldMk cId="910183786" sldId="257"/>
            <ac:spMk id="62" creationId="{40FC8480-3024-355C-1800-C1664B9697D4}"/>
          </ac:spMkLst>
        </pc:spChg>
        <pc:spChg chg="mod">
          <ac:chgData name="Isla Alcalde, Mar (ETT)" userId="46eccb74-cce5-4f20-80a4-ca7b49395904" providerId="ADAL" clId="{D94B65BB-3981-4891-8AA7-4260CFBD7BD0}" dt="2024-02-13T16:19:16.805" v="19" actId="14100"/>
          <ac:spMkLst>
            <pc:docMk/>
            <pc:sldMk cId="910183786" sldId="257"/>
            <ac:spMk id="70" creationId="{4E0215DE-7145-6394-E649-6E8819F4E632}"/>
          </ac:spMkLst>
        </pc:spChg>
        <pc:spChg chg="mod">
          <ac:chgData name="Isla Alcalde, Mar (ETT)" userId="46eccb74-cce5-4f20-80a4-ca7b49395904" providerId="ADAL" clId="{D94B65BB-3981-4891-8AA7-4260CFBD7BD0}" dt="2024-02-13T16:19:09.807" v="17" actId="14100"/>
          <ac:spMkLst>
            <pc:docMk/>
            <pc:sldMk cId="910183786" sldId="257"/>
            <ac:spMk id="71" creationId="{ECA5C369-5D13-1449-3AB9-F534B99B3038}"/>
          </ac:spMkLst>
        </pc:spChg>
        <pc:spChg chg="mod">
          <ac:chgData name="Isla Alcalde, Mar (ETT)" userId="46eccb74-cce5-4f20-80a4-ca7b49395904" providerId="ADAL" clId="{D94B65BB-3981-4891-8AA7-4260CFBD7BD0}" dt="2024-02-13T16:19:14.621" v="18" actId="14100"/>
          <ac:spMkLst>
            <pc:docMk/>
            <pc:sldMk cId="910183786" sldId="257"/>
            <ac:spMk id="72" creationId="{72EDEE21-9906-EC1F-3FB5-A61D027453B0}"/>
          </ac:spMkLst>
        </pc:spChg>
      </pc:sldChg>
      <pc:sldChg chg="addSp delSp modSp mod">
        <pc:chgData name="Isla Alcalde, Mar (ETT)" userId="46eccb74-cce5-4f20-80a4-ca7b49395904" providerId="ADAL" clId="{D94B65BB-3981-4891-8AA7-4260CFBD7BD0}" dt="2024-02-13T16:22:32.615" v="44" actId="14100"/>
        <pc:sldMkLst>
          <pc:docMk/>
          <pc:sldMk cId="933131016" sldId="306"/>
        </pc:sldMkLst>
        <pc:spChg chg="add mod">
          <ac:chgData name="Isla Alcalde, Mar (ETT)" userId="46eccb74-cce5-4f20-80a4-ca7b49395904" providerId="ADAL" clId="{D94B65BB-3981-4891-8AA7-4260CFBD7BD0}" dt="2024-02-13T16:22:28.897" v="43" actId="14100"/>
          <ac:spMkLst>
            <pc:docMk/>
            <pc:sldMk cId="933131016" sldId="306"/>
            <ac:spMk id="6" creationId="{A8C6DBAF-50F5-1CF0-11D1-79E2C029347E}"/>
          </ac:spMkLst>
        </pc:spChg>
        <pc:spChg chg="mod">
          <ac:chgData name="Isla Alcalde, Mar (ETT)" userId="46eccb74-cce5-4f20-80a4-ca7b49395904" providerId="ADAL" clId="{D94B65BB-3981-4891-8AA7-4260CFBD7BD0}" dt="2024-02-13T16:22:32.615" v="44" actId="14100"/>
          <ac:spMkLst>
            <pc:docMk/>
            <pc:sldMk cId="933131016" sldId="306"/>
            <ac:spMk id="54" creationId="{34A75986-D53D-2B83-C09B-D3A3A7BDC220}"/>
          </ac:spMkLst>
        </pc:spChg>
        <pc:spChg chg="mod">
          <ac:chgData name="Isla Alcalde, Mar (ETT)" userId="46eccb74-cce5-4f20-80a4-ca7b49395904" providerId="ADAL" clId="{D94B65BB-3981-4891-8AA7-4260CFBD7BD0}" dt="2024-02-13T16:22:04.182" v="39" actId="14100"/>
          <ac:spMkLst>
            <pc:docMk/>
            <pc:sldMk cId="933131016" sldId="306"/>
            <ac:spMk id="55" creationId="{010BF6E3-687A-8324-3B16-E3F642BB7ACC}"/>
          </ac:spMkLst>
        </pc:spChg>
        <pc:spChg chg="mod">
          <ac:chgData name="Isla Alcalde, Mar (ETT)" userId="46eccb74-cce5-4f20-80a4-ca7b49395904" providerId="ADAL" clId="{D94B65BB-3981-4891-8AA7-4260CFBD7BD0}" dt="2024-02-13T16:20:59.853" v="29" actId="14100"/>
          <ac:spMkLst>
            <pc:docMk/>
            <pc:sldMk cId="933131016" sldId="306"/>
            <ac:spMk id="66" creationId="{A0462E0A-3496-B625-E932-1838688B48FB}"/>
          </ac:spMkLst>
        </pc:spChg>
        <pc:spChg chg="mod">
          <ac:chgData name="Isla Alcalde, Mar (ETT)" userId="46eccb74-cce5-4f20-80a4-ca7b49395904" providerId="ADAL" clId="{D94B65BB-3981-4891-8AA7-4260CFBD7BD0}" dt="2024-02-13T16:20:57.415" v="28" actId="14100"/>
          <ac:spMkLst>
            <pc:docMk/>
            <pc:sldMk cId="933131016" sldId="306"/>
            <ac:spMk id="67" creationId="{36650DAD-1373-871C-99C2-78F0B6B74C50}"/>
          </ac:spMkLst>
        </pc:spChg>
        <pc:spChg chg="del mod">
          <ac:chgData name="Isla Alcalde, Mar (ETT)" userId="46eccb74-cce5-4f20-80a4-ca7b49395904" providerId="ADAL" clId="{D94B65BB-3981-4891-8AA7-4260CFBD7BD0}" dt="2024-02-13T16:21:49.989" v="35" actId="478"/>
          <ac:spMkLst>
            <pc:docMk/>
            <pc:sldMk cId="933131016" sldId="306"/>
            <ac:spMk id="68" creationId="{CA90BB7D-A509-521C-2922-34F5652F553E}"/>
          </ac:spMkLst>
        </pc:spChg>
        <pc:spChg chg="mod">
          <ac:chgData name="Isla Alcalde, Mar (ETT)" userId="46eccb74-cce5-4f20-80a4-ca7b49395904" providerId="ADAL" clId="{D94B65BB-3981-4891-8AA7-4260CFBD7BD0}" dt="2024-02-13T16:20:52.861" v="26" actId="14100"/>
          <ac:spMkLst>
            <pc:docMk/>
            <pc:sldMk cId="933131016" sldId="306"/>
            <ac:spMk id="71" creationId="{B2B758B1-10E9-13E2-948E-519560F07BF8}"/>
          </ac:spMkLst>
        </pc:spChg>
        <pc:spChg chg="mod">
          <ac:chgData name="Isla Alcalde, Mar (ETT)" userId="46eccb74-cce5-4f20-80a4-ca7b49395904" providerId="ADAL" clId="{D94B65BB-3981-4891-8AA7-4260CFBD7BD0}" dt="2024-02-13T16:20:47.310" v="25" actId="14100"/>
          <ac:spMkLst>
            <pc:docMk/>
            <pc:sldMk cId="933131016" sldId="306"/>
            <ac:spMk id="97" creationId="{EF5B287B-9D7C-E0B6-7112-23281A7464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9143158-8D54-4327-8699-16AAA0CACF04}" type="datetimeFigureOut">
              <a:rPr lang="es-ES" smtClean="0"/>
              <a:t>13/02/2024</a:t>
            </a:fld>
            <a:endParaRPr lang="es-ES" dirty="0"/>
          </a:p>
        </p:txBody>
      </p:sp>
      <p:sp>
        <p:nvSpPr>
          <p:cNvPr id="4" name="Marcador de pie de página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5939E27-EAF8-4D1A-A841-8D48AC199687}" type="slidenum">
              <a:rPr lang="es-ES" smtClean="0"/>
              <a:t>‹Nº›</a:t>
            </a:fld>
            <a:endParaRPr lang="es-ES" dirty="0"/>
          </a:p>
        </p:txBody>
      </p:sp>
    </p:spTree>
    <p:extLst>
      <p:ext uri="{BB962C8B-B14F-4D97-AF65-F5344CB8AC3E}">
        <p14:creationId xmlns:p14="http://schemas.microsoft.com/office/powerpoint/2010/main" val="22866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002E984-54FB-4A57-8381-75768BCA7807}" type="datetimeFigureOut">
              <a:rPr lang="es-ES" smtClean="0"/>
              <a:t>13/02/2024</a:t>
            </a:fld>
            <a:endParaRPr lang="es-ES" dirty="0"/>
          </a:p>
        </p:txBody>
      </p:sp>
      <p:sp>
        <p:nvSpPr>
          <p:cNvPr id="4" name="Marcador de imagen de diapositiva 3"/>
          <p:cNvSpPr>
            <a:spLocks noGrp="1" noRot="1" noChangeAspect="1"/>
          </p:cNvSpPr>
          <p:nvPr>
            <p:ph type="sldImg" idx="2"/>
          </p:nvPr>
        </p:nvSpPr>
        <p:spPr>
          <a:xfrm>
            <a:off x="306388" y="1241425"/>
            <a:ext cx="6186487" cy="335121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F243746-7432-46B7-B4A5-399EF88DE392}" type="slidenum">
              <a:rPr lang="es-ES" smtClean="0"/>
              <a:t>‹Nº›</a:t>
            </a:fld>
            <a:endParaRPr lang="es-ES" dirty="0"/>
          </a:p>
        </p:txBody>
      </p:sp>
    </p:spTree>
    <p:extLst>
      <p:ext uri="{BB962C8B-B14F-4D97-AF65-F5344CB8AC3E}">
        <p14:creationId xmlns:p14="http://schemas.microsoft.com/office/powerpoint/2010/main" val="240812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06388" y="1241425"/>
            <a:ext cx="6186487" cy="33512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F243746-7432-46B7-B4A5-399EF88DE392}" type="slidenum">
              <a:rPr lang="es-ES" smtClean="0"/>
              <a:t>1</a:t>
            </a:fld>
            <a:endParaRPr lang="es-ES" dirty="0"/>
          </a:p>
        </p:txBody>
      </p:sp>
    </p:spTree>
    <p:extLst>
      <p:ext uri="{BB962C8B-B14F-4D97-AF65-F5344CB8AC3E}">
        <p14:creationId xmlns:p14="http://schemas.microsoft.com/office/powerpoint/2010/main" val="123397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10</a:t>
            </a:fld>
            <a:endParaRPr lang="es-ES" dirty="0"/>
          </a:p>
        </p:txBody>
      </p:sp>
    </p:spTree>
    <p:extLst>
      <p:ext uri="{BB962C8B-B14F-4D97-AF65-F5344CB8AC3E}">
        <p14:creationId xmlns:p14="http://schemas.microsoft.com/office/powerpoint/2010/main" val="238016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11</a:t>
            </a:fld>
            <a:endParaRPr lang="es-ES" dirty="0"/>
          </a:p>
        </p:txBody>
      </p:sp>
    </p:spTree>
    <p:extLst>
      <p:ext uri="{BB962C8B-B14F-4D97-AF65-F5344CB8AC3E}">
        <p14:creationId xmlns:p14="http://schemas.microsoft.com/office/powerpoint/2010/main" val="1314218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12</a:t>
            </a:fld>
            <a:endParaRPr lang="es-ES" dirty="0"/>
          </a:p>
        </p:txBody>
      </p:sp>
    </p:spTree>
    <p:extLst>
      <p:ext uri="{BB962C8B-B14F-4D97-AF65-F5344CB8AC3E}">
        <p14:creationId xmlns:p14="http://schemas.microsoft.com/office/powerpoint/2010/main" val="97334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13</a:t>
            </a:fld>
            <a:endParaRPr lang="es-ES" dirty="0"/>
          </a:p>
        </p:txBody>
      </p:sp>
    </p:spTree>
    <p:extLst>
      <p:ext uri="{BB962C8B-B14F-4D97-AF65-F5344CB8AC3E}">
        <p14:creationId xmlns:p14="http://schemas.microsoft.com/office/powerpoint/2010/main" val="299954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14</a:t>
            </a:fld>
            <a:endParaRPr lang="es-ES" dirty="0"/>
          </a:p>
        </p:txBody>
      </p:sp>
    </p:spTree>
    <p:extLst>
      <p:ext uri="{BB962C8B-B14F-4D97-AF65-F5344CB8AC3E}">
        <p14:creationId xmlns:p14="http://schemas.microsoft.com/office/powerpoint/2010/main" val="33867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a:t>
            </a:fld>
            <a:endParaRPr lang="es-ES" dirty="0"/>
          </a:p>
        </p:txBody>
      </p:sp>
    </p:spTree>
    <p:extLst>
      <p:ext uri="{BB962C8B-B14F-4D97-AF65-F5344CB8AC3E}">
        <p14:creationId xmlns:p14="http://schemas.microsoft.com/office/powerpoint/2010/main" val="85528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3</a:t>
            </a:fld>
            <a:endParaRPr lang="es-ES" dirty="0"/>
          </a:p>
        </p:txBody>
      </p:sp>
    </p:spTree>
    <p:extLst>
      <p:ext uri="{BB962C8B-B14F-4D97-AF65-F5344CB8AC3E}">
        <p14:creationId xmlns:p14="http://schemas.microsoft.com/office/powerpoint/2010/main" val="368271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4</a:t>
            </a:fld>
            <a:endParaRPr lang="es-ES" dirty="0"/>
          </a:p>
        </p:txBody>
      </p:sp>
    </p:spTree>
    <p:extLst>
      <p:ext uri="{BB962C8B-B14F-4D97-AF65-F5344CB8AC3E}">
        <p14:creationId xmlns:p14="http://schemas.microsoft.com/office/powerpoint/2010/main" val="37184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5</a:t>
            </a:fld>
            <a:endParaRPr lang="es-ES" dirty="0"/>
          </a:p>
        </p:txBody>
      </p:sp>
    </p:spTree>
    <p:extLst>
      <p:ext uri="{BB962C8B-B14F-4D97-AF65-F5344CB8AC3E}">
        <p14:creationId xmlns:p14="http://schemas.microsoft.com/office/powerpoint/2010/main" val="278369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6</a:t>
            </a:fld>
            <a:endParaRPr lang="es-ES" dirty="0"/>
          </a:p>
        </p:txBody>
      </p:sp>
    </p:spTree>
    <p:extLst>
      <p:ext uri="{BB962C8B-B14F-4D97-AF65-F5344CB8AC3E}">
        <p14:creationId xmlns:p14="http://schemas.microsoft.com/office/powerpoint/2010/main" val="27247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7</a:t>
            </a:fld>
            <a:endParaRPr lang="es-ES" dirty="0"/>
          </a:p>
        </p:txBody>
      </p:sp>
    </p:spTree>
    <p:extLst>
      <p:ext uri="{BB962C8B-B14F-4D97-AF65-F5344CB8AC3E}">
        <p14:creationId xmlns:p14="http://schemas.microsoft.com/office/powerpoint/2010/main" val="244143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8</a:t>
            </a:fld>
            <a:endParaRPr lang="es-ES" dirty="0"/>
          </a:p>
        </p:txBody>
      </p:sp>
    </p:spTree>
    <p:extLst>
      <p:ext uri="{BB962C8B-B14F-4D97-AF65-F5344CB8AC3E}">
        <p14:creationId xmlns:p14="http://schemas.microsoft.com/office/powerpoint/2010/main" val="247525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9</a:t>
            </a:fld>
            <a:endParaRPr lang="es-ES" dirty="0"/>
          </a:p>
        </p:txBody>
      </p:sp>
    </p:spTree>
    <p:extLst>
      <p:ext uri="{BB962C8B-B14F-4D97-AF65-F5344CB8AC3E}">
        <p14:creationId xmlns:p14="http://schemas.microsoft.com/office/powerpoint/2010/main" val="194442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Diapositiva de título">
    <p:spTree>
      <p:nvGrpSpPr>
        <p:cNvPr id="1" name=""/>
        <p:cNvGrpSpPr/>
        <p:nvPr/>
      </p:nvGrpSpPr>
      <p:grpSpPr>
        <a:xfrm>
          <a:off x="0" y="0"/>
          <a:ext cx="0" cy="0"/>
          <a:chOff x="0" y="0"/>
          <a:chExt cx="0" cy="0"/>
        </a:xfrm>
      </p:grpSpPr>
      <p:sp>
        <p:nvSpPr>
          <p:cNvPr id="274" name="Rectángulo 273">
            <a:extLst>
              <a:ext uri="{FF2B5EF4-FFF2-40B4-BE49-F238E27FC236}">
                <a16:creationId xmlns:a16="http://schemas.microsoft.com/office/drawing/2014/main" id="{8C543F95-E9E4-4E2D-71CE-5D841AA914E6}"/>
              </a:ext>
            </a:extLst>
          </p:cNvPr>
          <p:cNvSpPr/>
          <p:nvPr userDrawn="1"/>
        </p:nvSpPr>
        <p:spPr>
          <a:xfrm>
            <a:off x="4047070" y="0"/>
            <a:ext cx="4669889"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5" name="Rectángulo 274">
            <a:extLst>
              <a:ext uri="{FF2B5EF4-FFF2-40B4-BE49-F238E27FC236}">
                <a16:creationId xmlns:a16="http://schemas.microsoft.com/office/drawing/2014/main" id="{8EEDCD68-ACFE-F3D6-DF78-6595BCABCB47}"/>
              </a:ext>
            </a:extLst>
          </p:cNvPr>
          <p:cNvSpPr/>
          <p:nvPr userDrawn="1"/>
        </p:nvSpPr>
        <p:spPr>
          <a:xfrm>
            <a:off x="4096146"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276" name="CuadroTexto 275">
            <a:extLst>
              <a:ext uri="{FF2B5EF4-FFF2-40B4-BE49-F238E27FC236}">
                <a16:creationId xmlns:a16="http://schemas.microsoft.com/office/drawing/2014/main" id="{6094DB4A-CB5B-D4AE-9140-29DD6A175590}"/>
              </a:ext>
            </a:extLst>
          </p:cNvPr>
          <p:cNvSpPr txBox="1"/>
          <p:nvPr userDrawn="1"/>
        </p:nvSpPr>
        <p:spPr>
          <a:xfrm>
            <a:off x="4257438" y="1116118"/>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1" spc="0" baseline="0" dirty="0">
                <a:solidFill>
                  <a:schemeClr val="accent1"/>
                </a:solidFill>
                <a:latin typeface="Arial" panose="020B0604020202020204" pitchFamily="34" charset="0"/>
                <a:cs typeface="Arial" panose="020B0604020202020204" pitchFamily="34" charset="0"/>
              </a:rPr>
              <a:t>Liquidaciones:</a:t>
            </a:r>
            <a:endParaRPr lang="es-ES" sz="650" spc="0" baseline="0" dirty="0">
              <a:solidFill>
                <a:schemeClr val="bg2">
                  <a:lumMod val="50000"/>
                </a:schemeClr>
              </a:solidFill>
              <a:latin typeface="Arial" panose="020B0604020202020204" pitchFamily="34" charset="0"/>
              <a:cs typeface="Arial" panose="020B0604020202020204" pitchFamily="34" charset="0"/>
            </a:endParaRPr>
          </a:p>
        </p:txBody>
      </p:sp>
      <p:sp>
        <p:nvSpPr>
          <p:cNvPr id="277" name="Rectángulo redondeado 195">
            <a:extLst>
              <a:ext uri="{FF2B5EF4-FFF2-40B4-BE49-F238E27FC236}">
                <a16:creationId xmlns:a16="http://schemas.microsoft.com/office/drawing/2014/main" id="{2B0712CD-2C5A-888F-6A39-97F074DE044E}"/>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78" name="Conector recto 277">
            <a:extLst>
              <a:ext uri="{FF2B5EF4-FFF2-40B4-BE49-F238E27FC236}">
                <a16:creationId xmlns:a16="http://schemas.microsoft.com/office/drawing/2014/main" id="{DABAD1D9-3F91-5AA0-F487-11AC8960A292}"/>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Conector recto 278">
            <a:extLst>
              <a:ext uri="{FF2B5EF4-FFF2-40B4-BE49-F238E27FC236}">
                <a16:creationId xmlns:a16="http://schemas.microsoft.com/office/drawing/2014/main" id="{8D2A8A86-0DCD-25F9-781D-E643BF444CA5}"/>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0" name="Conector recto 279">
            <a:extLst>
              <a:ext uri="{FF2B5EF4-FFF2-40B4-BE49-F238E27FC236}">
                <a16:creationId xmlns:a16="http://schemas.microsoft.com/office/drawing/2014/main" id="{16A131C2-7ED7-92F3-B436-E8BAF14C4138}"/>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Conector recto 280">
            <a:extLst>
              <a:ext uri="{FF2B5EF4-FFF2-40B4-BE49-F238E27FC236}">
                <a16:creationId xmlns:a16="http://schemas.microsoft.com/office/drawing/2014/main" id="{2E2ECDDE-8C95-E1DD-F220-882455F66BB9}"/>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2" name="Conector recto 281">
            <a:extLst>
              <a:ext uri="{FF2B5EF4-FFF2-40B4-BE49-F238E27FC236}">
                <a16:creationId xmlns:a16="http://schemas.microsoft.com/office/drawing/2014/main" id="{15FC351A-50C5-9914-7924-17AE47E0E245}"/>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Conector recto 282">
            <a:extLst>
              <a:ext uri="{FF2B5EF4-FFF2-40B4-BE49-F238E27FC236}">
                <a16:creationId xmlns:a16="http://schemas.microsoft.com/office/drawing/2014/main" id="{17A2A393-B1F4-9803-059E-388E9697D39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4" name="Conector recto 283">
            <a:extLst>
              <a:ext uri="{FF2B5EF4-FFF2-40B4-BE49-F238E27FC236}">
                <a16:creationId xmlns:a16="http://schemas.microsoft.com/office/drawing/2014/main" id="{DAC21505-7C8C-B97C-246C-01FB5D95E8E4}"/>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Conector recto 286">
            <a:extLst>
              <a:ext uri="{FF2B5EF4-FFF2-40B4-BE49-F238E27FC236}">
                <a16:creationId xmlns:a16="http://schemas.microsoft.com/office/drawing/2014/main" id="{F38E8EE8-2B8E-186A-CAF2-1E3D2141B21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8" name="Conector recto 287">
            <a:extLst>
              <a:ext uri="{FF2B5EF4-FFF2-40B4-BE49-F238E27FC236}">
                <a16:creationId xmlns:a16="http://schemas.microsoft.com/office/drawing/2014/main" id="{42399065-2BEE-BD3F-3965-08BBE3D0EEF0}"/>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9" name="CuadroTexto 288">
            <a:extLst>
              <a:ext uri="{FF2B5EF4-FFF2-40B4-BE49-F238E27FC236}">
                <a16:creationId xmlns:a16="http://schemas.microsoft.com/office/drawing/2014/main" id="{4A102C25-121A-98E6-1671-5989065CAE7F}"/>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90" name="CuadroTexto 289">
            <a:extLst>
              <a:ext uri="{FF2B5EF4-FFF2-40B4-BE49-F238E27FC236}">
                <a16:creationId xmlns:a16="http://schemas.microsoft.com/office/drawing/2014/main" id="{4307A745-F2D0-68C7-7E8F-4B9C8F7EAF28}"/>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91" name="CuadroTexto 290">
            <a:extLst>
              <a:ext uri="{FF2B5EF4-FFF2-40B4-BE49-F238E27FC236}">
                <a16:creationId xmlns:a16="http://schemas.microsoft.com/office/drawing/2014/main" id="{84ED34C9-A39C-1C08-9113-91F7DA3988F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92" name="CuadroTexto 291">
            <a:extLst>
              <a:ext uri="{FF2B5EF4-FFF2-40B4-BE49-F238E27FC236}">
                <a16:creationId xmlns:a16="http://schemas.microsoft.com/office/drawing/2014/main" id="{550EBFF9-E541-CD2B-1555-4D079D3F5A66}"/>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93" name="CuadroTexto 292">
            <a:extLst>
              <a:ext uri="{FF2B5EF4-FFF2-40B4-BE49-F238E27FC236}">
                <a16:creationId xmlns:a16="http://schemas.microsoft.com/office/drawing/2014/main" id="{932CBE86-E155-0952-7A56-3C4A8950979B}"/>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95" name="CuadroTexto 294">
            <a:extLst>
              <a:ext uri="{FF2B5EF4-FFF2-40B4-BE49-F238E27FC236}">
                <a16:creationId xmlns:a16="http://schemas.microsoft.com/office/drawing/2014/main" id="{4A5E6E91-4488-B55A-90A4-CD299FA65ADF}"/>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96" name="Conector recto 295">
            <a:extLst>
              <a:ext uri="{FF2B5EF4-FFF2-40B4-BE49-F238E27FC236}">
                <a16:creationId xmlns:a16="http://schemas.microsoft.com/office/drawing/2014/main" id="{89B31A67-B39C-7BA3-160A-82A85963B5E3}"/>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Conector recto 296">
            <a:extLst>
              <a:ext uri="{FF2B5EF4-FFF2-40B4-BE49-F238E27FC236}">
                <a16:creationId xmlns:a16="http://schemas.microsoft.com/office/drawing/2014/main" id="{89FA8323-86E0-954F-3C9E-A05A1E919055}"/>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8" name="CuadroTexto 297">
            <a:extLst>
              <a:ext uri="{FF2B5EF4-FFF2-40B4-BE49-F238E27FC236}">
                <a16:creationId xmlns:a16="http://schemas.microsoft.com/office/drawing/2014/main" id="{84F75240-ADD8-3569-F1AB-ADFF17020E68}"/>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99" name="CuadroTexto 298">
            <a:extLst>
              <a:ext uri="{FF2B5EF4-FFF2-40B4-BE49-F238E27FC236}">
                <a16:creationId xmlns:a16="http://schemas.microsoft.com/office/drawing/2014/main" id="{440A9974-49D9-F846-1B0C-FB54E3CEB222}"/>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300" name="CuadroTexto 299">
            <a:extLst>
              <a:ext uri="{FF2B5EF4-FFF2-40B4-BE49-F238E27FC236}">
                <a16:creationId xmlns:a16="http://schemas.microsoft.com/office/drawing/2014/main" id="{8666E5FE-EB55-AC1B-05C8-0A61FEBFB55C}"/>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301" name="CuadroTexto 300">
            <a:extLst>
              <a:ext uri="{FF2B5EF4-FFF2-40B4-BE49-F238E27FC236}">
                <a16:creationId xmlns:a16="http://schemas.microsoft.com/office/drawing/2014/main" id="{33A65BE4-350D-1C95-F6A3-D38AF4F748E0}"/>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cxnSp>
        <p:nvCxnSpPr>
          <p:cNvPr id="303" name="Conector recto 302">
            <a:extLst>
              <a:ext uri="{FF2B5EF4-FFF2-40B4-BE49-F238E27FC236}">
                <a16:creationId xmlns:a16="http://schemas.microsoft.com/office/drawing/2014/main" id="{786280D6-F8ED-5E6A-68F0-F3E019E9CFE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Conector recto 303">
            <a:extLst>
              <a:ext uri="{FF2B5EF4-FFF2-40B4-BE49-F238E27FC236}">
                <a16:creationId xmlns:a16="http://schemas.microsoft.com/office/drawing/2014/main" id="{EA1A9346-40B2-B952-EE81-1C5EFA40A48D}"/>
              </a:ext>
            </a:extLst>
          </p:cNvPr>
          <p:cNvCxnSpPr>
            <a:cxnSpLocks/>
          </p:cNvCxnSpPr>
          <p:nvPr userDrawn="1"/>
        </p:nvCxnSpPr>
        <p:spPr>
          <a:xfrm flipV="1">
            <a:off x="3855774"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5" name="CuadroTexto 304">
            <a:extLst>
              <a:ext uri="{FF2B5EF4-FFF2-40B4-BE49-F238E27FC236}">
                <a16:creationId xmlns:a16="http://schemas.microsoft.com/office/drawing/2014/main" id="{EADF16A6-C322-0611-3ABF-038E64166D1C}"/>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2024</a:t>
            </a:r>
          </a:p>
        </p:txBody>
      </p:sp>
      <p:sp>
        <p:nvSpPr>
          <p:cNvPr id="306" name="CuadroTexto 305">
            <a:extLst>
              <a:ext uri="{FF2B5EF4-FFF2-40B4-BE49-F238E27FC236}">
                <a16:creationId xmlns:a16="http://schemas.microsoft.com/office/drawing/2014/main" id="{59440E2A-3BF2-B4BA-078F-73F1D75E4A98}"/>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Liquidaciones</a:t>
            </a:r>
          </a:p>
        </p:txBody>
      </p:sp>
      <p:cxnSp>
        <p:nvCxnSpPr>
          <p:cNvPr id="308" name="Conector recto 307">
            <a:extLst>
              <a:ext uri="{FF2B5EF4-FFF2-40B4-BE49-F238E27FC236}">
                <a16:creationId xmlns:a16="http://schemas.microsoft.com/office/drawing/2014/main" id="{0DE3477C-C0FF-889E-6EB9-C22AA1E86727}"/>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9" name="CuadroTexto 308">
            <a:extLst>
              <a:ext uri="{FF2B5EF4-FFF2-40B4-BE49-F238E27FC236}">
                <a16:creationId xmlns:a16="http://schemas.microsoft.com/office/drawing/2014/main" id="{752C1866-CCD3-3099-2405-FC263B183374}"/>
              </a:ext>
            </a:extLst>
          </p:cNvPr>
          <p:cNvSpPr txBox="1"/>
          <p:nvPr userDrawn="1"/>
        </p:nvSpPr>
        <p:spPr>
          <a:xfrm>
            <a:off x="4861405" y="1128645"/>
            <a:ext cx="678724"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1.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Inicial Provisional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Primera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0" name="CuadroTexto 309">
            <a:extLst>
              <a:ext uri="{FF2B5EF4-FFF2-40B4-BE49-F238E27FC236}">
                <a16:creationId xmlns:a16="http://schemas.microsoft.com/office/drawing/2014/main" id="{C335941F-74B6-D6B6-A8F4-5F56D5825771}"/>
              </a:ext>
            </a:extLst>
          </p:cNvPr>
          <p:cNvSpPr txBox="1"/>
          <p:nvPr userDrawn="1"/>
        </p:nvSpPr>
        <p:spPr>
          <a:xfrm>
            <a:off x="5557797" y="1128645"/>
            <a:ext cx="678724"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2.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Inicial Provisional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Segunda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1" name="CuadroTexto 310">
            <a:extLst>
              <a:ext uri="{FF2B5EF4-FFF2-40B4-BE49-F238E27FC236}">
                <a16:creationId xmlns:a16="http://schemas.microsoft.com/office/drawing/2014/main" id="{F9EE7EBA-B544-3DD4-91C4-DF0131DE8EF6}"/>
              </a:ext>
            </a:extLst>
          </p:cNvPr>
          <p:cNvSpPr txBox="1"/>
          <p:nvPr userDrawn="1"/>
        </p:nvSpPr>
        <p:spPr>
          <a:xfrm>
            <a:off x="6254189" y="1128645"/>
            <a:ext cx="535322"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3.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Intermedia</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Provisional</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2" name="CuadroTexto 311">
            <a:extLst>
              <a:ext uri="{FF2B5EF4-FFF2-40B4-BE49-F238E27FC236}">
                <a16:creationId xmlns:a16="http://schemas.microsoft.com/office/drawing/2014/main" id="{64F7F05A-7032-BD7B-5A6E-CF2B12241333}"/>
              </a:ext>
            </a:extLst>
          </p:cNvPr>
          <p:cNvSpPr txBox="1"/>
          <p:nvPr userDrawn="1"/>
        </p:nvSpPr>
        <p:spPr>
          <a:xfrm>
            <a:off x="6879761" y="1128645"/>
            <a:ext cx="535323"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4.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Final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Provisional</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3" name="CuadroTexto 312">
            <a:extLst>
              <a:ext uri="{FF2B5EF4-FFF2-40B4-BE49-F238E27FC236}">
                <a16:creationId xmlns:a16="http://schemas.microsoft.com/office/drawing/2014/main" id="{8F1909C7-6F9A-7709-A108-62D225082DA8}"/>
              </a:ext>
            </a:extLst>
          </p:cNvPr>
          <p:cNvSpPr txBox="1"/>
          <p:nvPr userDrawn="1"/>
        </p:nvSpPr>
        <p:spPr>
          <a:xfrm>
            <a:off x="7491323" y="1128645"/>
            <a:ext cx="535323"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5.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Final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Definitiva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4" name="CuadroTexto 313">
            <a:extLst>
              <a:ext uri="{FF2B5EF4-FFF2-40B4-BE49-F238E27FC236}">
                <a16:creationId xmlns:a16="http://schemas.microsoft.com/office/drawing/2014/main" id="{BED861E0-053C-C173-35A1-4736712646ED}"/>
              </a:ext>
            </a:extLst>
          </p:cNvPr>
          <p:cNvSpPr txBox="1"/>
          <p:nvPr userDrawn="1"/>
        </p:nvSpPr>
        <p:spPr>
          <a:xfrm>
            <a:off x="4257438" y="1749031"/>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Avance</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5" name="CuadroTexto 314">
            <a:extLst>
              <a:ext uri="{FF2B5EF4-FFF2-40B4-BE49-F238E27FC236}">
                <a16:creationId xmlns:a16="http://schemas.microsoft.com/office/drawing/2014/main" id="{3A6BF64B-CFC3-DC8A-9D3B-FE98F542C4A1}"/>
              </a:ext>
            </a:extLst>
          </p:cNvPr>
          <p:cNvSpPr txBox="1"/>
          <p:nvPr userDrawn="1"/>
        </p:nvSpPr>
        <p:spPr>
          <a:xfrm>
            <a:off x="4257438" y="2252269"/>
            <a:ext cx="678724" cy="220894"/>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Limite de Reclamaciones</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6" name="CuadroTexto 315">
            <a:extLst>
              <a:ext uri="{FF2B5EF4-FFF2-40B4-BE49-F238E27FC236}">
                <a16:creationId xmlns:a16="http://schemas.microsoft.com/office/drawing/2014/main" id="{34809965-7153-2F79-7A3C-53BE900E998A}"/>
              </a:ext>
            </a:extLst>
          </p:cNvPr>
          <p:cNvSpPr txBox="1"/>
          <p:nvPr userDrawn="1"/>
        </p:nvSpPr>
        <p:spPr>
          <a:xfrm>
            <a:off x="4257438" y="2870923"/>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Cierre</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7" name="CuadroTexto 316">
            <a:extLst>
              <a:ext uri="{FF2B5EF4-FFF2-40B4-BE49-F238E27FC236}">
                <a16:creationId xmlns:a16="http://schemas.microsoft.com/office/drawing/2014/main" id="{589AA2E0-F55A-284F-EAE1-63F313DD006C}"/>
              </a:ext>
            </a:extLst>
          </p:cNvPr>
          <p:cNvSpPr txBox="1"/>
          <p:nvPr userDrawn="1"/>
        </p:nvSpPr>
        <p:spPr>
          <a:xfrm>
            <a:off x="4257438" y="3412790"/>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Emisión factura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8" name="CuadroTexto 317">
            <a:extLst>
              <a:ext uri="{FF2B5EF4-FFF2-40B4-BE49-F238E27FC236}">
                <a16:creationId xmlns:a16="http://schemas.microsoft.com/office/drawing/2014/main" id="{72F38EFC-F720-7228-EF2F-DE5A514CC37A}"/>
              </a:ext>
            </a:extLst>
          </p:cNvPr>
          <p:cNvSpPr txBox="1"/>
          <p:nvPr userDrawn="1"/>
        </p:nvSpPr>
        <p:spPr>
          <a:xfrm>
            <a:off x="4257438" y="3916029"/>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Cobros y pagos</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cxnSp>
        <p:nvCxnSpPr>
          <p:cNvPr id="320" name="Conector recto 319">
            <a:extLst>
              <a:ext uri="{FF2B5EF4-FFF2-40B4-BE49-F238E27FC236}">
                <a16:creationId xmlns:a16="http://schemas.microsoft.com/office/drawing/2014/main" id="{4CF2A133-A0FD-E4F6-242F-451509056230}"/>
              </a:ext>
            </a:extLst>
          </p:cNvPr>
          <p:cNvCxnSpPr>
            <a:cxnSpLocks/>
          </p:cNvCxnSpPr>
          <p:nvPr userDrawn="1"/>
        </p:nvCxnSpPr>
        <p:spPr>
          <a:xfrm>
            <a:off x="4248972" y="2061259"/>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1" name="Conector recto 320">
            <a:extLst>
              <a:ext uri="{FF2B5EF4-FFF2-40B4-BE49-F238E27FC236}">
                <a16:creationId xmlns:a16="http://schemas.microsoft.com/office/drawing/2014/main" id="{29EE18DC-4EFA-E8BE-3A6E-6F4A0AB85326}"/>
              </a:ext>
            </a:extLst>
          </p:cNvPr>
          <p:cNvCxnSpPr>
            <a:cxnSpLocks/>
          </p:cNvCxnSpPr>
          <p:nvPr userDrawn="1"/>
        </p:nvCxnSpPr>
        <p:spPr>
          <a:xfrm>
            <a:off x="4248972" y="2611592"/>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22" name="Grupo 321">
            <a:extLst>
              <a:ext uri="{FF2B5EF4-FFF2-40B4-BE49-F238E27FC236}">
                <a16:creationId xmlns:a16="http://schemas.microsoft.com/office/drawing/2014/main" id="{C2FAEBE4-C137-2210-AD19-8A001503FFAE}"/>
              </a:ext>
            </a:extLst>
          </p:cNvPr>
          <p:cNvGrpSpPr/>
          <p:nvPr userDrawn="1"/>
        </p:nvGrpSpPr>
        <p:grpSpPr>
          <a:xfrm>
            <a:off x="4909798" y="1635717"/>
            <a:ext cx="3170533" cy="2493205"/>
            <a:chOff x="4760835" y="1678052"/>
            <a:chExt cx="3430794" cy="2493205"/>
          </a:xfrm>
        </p:grpSpPr>
        <p:sp>
          <p:nvSpPr>
            <p:cNvPr id="325" name="Rectangle 21">
              <a:extLst>
                <a:ext uri="{FF2B5EF4-FFF2-40B4-BE49-F238E27FC236}">
                  <a16:creationId xmlns:a16="http://schemas.microsoft.com/office/drawing/2014/main" id="{75D25556-EA33-7251-D2E2-B4BAB386DEFD}"/>
                </a:ext>
              </a:extLst>
            </p:cNvPr>
            <p:cNvSpPr>
              <a:spLocks noChangeArrowheads="1"/>
            </p:cNvSpPr>
            <p:nvPr userDrawn="1"/>
          </p:nvSpPr>
          <p:spPr bwMode="auto">
            <a:xfrm>
              <a:off x="4760835" y="1678052"/>
              <a:ext cx="686370" cy="325730"/>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6" name="Rectangle 21">
              <a:extLst>
                <a:ext uri="{FF2B5EF4-FFF2-40B4-BE49-F238E27FC236}">
                  <a16:creationId xmlns:a16="http://schemas.microsoft.com/office/drawing/2014/main" id="{CCDB728D-DBAC-0D97-90C3-78DD4294A91F}"/>
                </a:ext>
              </a:extLst>
            </p:cNvPr>
            <p:cNvSpPr>
              <a:spLocks noChangeArrowheads="1"/>
            </p:cNvSpPr>
            <p:nvPr userDrawn="1"/>
          </p:nvSpPr>
          <p:spPr bwMode="auto">
            <a:xfrm>
              <a:off x="5446942" y="1678052"/>
              <a:ext cx="686370" cy="32573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7" name="Rectangle 21">
              <a:extLst>
                <a:ext uri="{FF2B5EF4-FFF2-40B4-BE49-F238E27FC236}">
                  <a16:creationId xmlns:a16="http://schemas.microsoft.com/office/drawing/2014/main" id="{8CBF92B4-022A-F706-3A7D-8E583319EAF9}"/>
                </a:ext>
              </a:extLst>
            </p:cNvPr>
            <p:cNvSpPr>
              <a:spLocks noChangeArrowheads="1"/>
            </p:cNvSpPr>
            <p:nvPr userDrawn="1"/>
          </p:nvSpPr>
          <p:spPr bwMode="auto">
            <a:xfrm>
              <a:off x="6133047" y="1678052"/>
              <a:ext cx="686370" cy="32573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8" name="Rectangle 21">
              <a:extLst>
                <a:ext uri="{FF2B5EF4-FFF2-40B4-BE49-F238E27FC236}">
                  <a16:creationId xmlns:a16="http://schemas.microsoft.com/office/drawing/2014/main" id="{B2B5188D-3FE4-9BB5-722B-91BA37A5DFD4}"/>
                </a:ext>
              </a:extLst>
            </p:cNvPr>
            <p:cNvSpPr>
              <a:spLocks noChangeArrowheads="1"/>
            </p:cNvSpPr>
            <p:nvPr userDrawn="1"/>
          </p:nvSpPr>
          <p:spPr bwMode="auto">
            <a:xfrm>
              <a:off x="6819153" y="1678052"/>
              <a:ext cx="686370" cy="32573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9" name="Rectangle 21">
              <a:extLst>
                <a:ext uri="{FF2B5EF4-FFF2-40B4-BE49-F238E27FC236}">
                  <a16:creationId xmlns:a16="http://schemas.microsoft.com/office/drawing/2014/main" id="{C75A9CE3-40FB-2C5D-4EAB-56599C09623C}"/>
                </a:ext>
              </a:extLst>
            </p:cNvPr>
            <p:cNvSpPr>
              <a:spLocks noChangeArrowheads="1"/>
            </p:cNvSpPr>
            <p:nvPr userDrawn="1"/>
          </p:nvSpPr>
          <p:spPr bwMode="auto">
            <a:xfrm>
              <a:off x="7505259" y="1678052"/>
              <a:ext cx="686370" cy="3257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4" name="Rectangle 21">
              <a:extLst>
                <a:ext uri="{FF2B5EF4-FFF2-40B4-BE49-F238E27FC236}">
                  <a16:creationId xmlns:a16="http://schemas.microsoft.com/office/drawing/2014/main" id="{9FEACF20-3986-7CFD-666E-84BC0F6C3972}"/>
                </a:ext>
              </a:extLst>
            </p:cNvPr>
            <p:cNvSpPr>
              <a:spLocks noChangeArrowheads="1"/>
            </p:cNvSpPr>
            <p:nvPr userDrawn="1"/>
          </p:nvSpPr>
          <p:spPr bwMode="auto">
            <a:xfrm>
              <a:off x="7505259" y="2219921"/>
              <a:ext cx="686370" cy="3257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5" name="Rectangle 21">
              <a:extLst>
                <a:ext uri="{FF2B5EF4-FFF2-40B4-BE49-F238E27FC236}">
                  <a16:creationId xmlns:a16="http://schemas.microsoft.com/office/drawing/2014/main" id="{12B150D9-45CD-2AA0-2A56-69104A6ACCD4}"/>
                </a:ext>
              </a:extLst>
            </p:cNvPr>
            <p:cNvSpPr>
              <a:spLocks noChangeArrowheads="1"/>
            </p:cNvSpPr>
            <p:nvPr userDrawn="1"/>
          </p:nvSpPr>
          <p:spPr bwMode="auto">
            <a:xfrm>
              <a:off x="4760835" y="2761790"/>
              <a:ext cx="686370" cy="325730"/>
            </a:xfrm>
            <a:prstGeom prst="rect">
              <a:avLst/>
            </a:prstGeom>
            <a:solidFill>
              <a:srgbClr val="F8CEA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6" name="Rectangle 21">
              <a:extLst>
                <a:ext uri="{FF2B5EF4-FFF2-40B4-BE49-F238E27FC236}">
                  <a16:creationId xmlns:a16="http://schemas.microsoft.com/office/drawing/2014/main" id="{720EB86B-A93B-8228-366B-ACD6BC575310}"/>
                </a:ext>
              </a:extLst>
            </p:cNvPr>
            <p:cNvSpPr>
              <a:spLocks noChangeArrowheads="1"/>
            </p:cNvSpPr>
            <p:nvPr userDrawn="1"/>
          </p:nvSpPr>
          <p:spPr bwMode="auto">
            <a:xfrm>
              <a:off x="5446942" y="2761790"/>
              <a:ext cx="686370" cy="325730"/>
            </a:xfrm>
            <a:prstGeom prst="rect">
              <a:avLst/>
            </a:prstGeom>
            <a:solidFill>
              <a:srgbClr val="F3DF83"/>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7" name="Rectangle 21">
              <a:extLst>
                <a:ext uri="{FF2B5EF4-FFF2-40B4-BE49-F238E27FC236}">
                  <a16:creationId xmlns:a16="http://schemas.microsoft.com/office/drawing/2014/main" id="{6FA0B01E-3244-EDC2-EA95-DF1AE58AC6CA}"/>
                </a:ext>
              </a:extLst>
            </p:cNvPr>
            <p:cNvSpPr>
              <a:spLocks noChangeArrowheads="1"/>
            </p:cNvSpPr>
            <p:nvPr userDrawn="1"/>
          </p:nvSpPr>
          <p:spPr bwMode="auto">
            <a:xfrm>
              <a:off x="6133047" y="2761790"/>
              <a:ext cx="686370" cy="325730"/>
            </a:xfrm>
            <a:prstGeom prst="rect">
              <a:avLst/>
            </a:prstGeom>
            <a:solidFill>
              <a:srgbClr val="A1BDE4"/>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8" name="Rectangle 21">
              <a:extLst>
                <a:ext uri="{FF2B5EF4-FFF2-40B4-BE49-F238E27FC236}">
                  <a16:creationId xmlns:a16="http://schemas.microsoft.com/office/drawing/2014/main" id="{81B5EDA8-59B3-3AB4-18DD-0DF8F5E2A683}"/>
                </a:ext>
              </a:extLst>
            </p:cNvPr>
            <p:cNvSpPr>
              <a:spLocks noChangeArrowheads="1"/>
            </p:cNvSpPr>
            <p:nvPr userDrawn="1"/>
          </p:nvSpPr>
          <p:spPr bwMode="auto">
            <a:xfrm>
              <a:off x="6819153" y="2761790"/>
              <a:ext cx="686370" cy="325730"/>
            </a:xfrm>
            <a:prstGeom prst="rect">
              <a:avLst/>
            </a:prstGeom>
            <a:solidFill>
              <a:srgbClr val="A7CF8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9" name="Rectangle 21">
              <a:extLst>
                <a:ext uri="{FF2B5EF4-FFF2-40B4-BE49-F238E27FC236}">
                  <a16:creationId xmlns:a16="http://schemas.microsoft.com/office/drawing/2014/main" id="{70519617-107A-C43A-EC0F-AF5864724510}"/>
                </a:ext>
              </a:extLst>
            </p:cNvPr>
            <p:cNvSpPr>
              <a:spLocks noChangeArrowheads="1"/>
            </p:cNvSpPr>
            <p:nvPr userDrawn="1"/>
          </p:nvSpPr>
          <p:spPr bwMode="auto">
            <a:xfrm>
              <a:off x="7505259" y="2761790"/>
              <a:ext cx="686370" cy="325730"/>
            </a:xfrm>
            <a:prstGeom prst="rect">
              <a:avLst/>
            </a:prstGeom>
            <a:solidFill>
              <a:srgbClr val="CBCBCC"/>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0" name="Rectangle 21">
              <a:extLst>
                <a:ext uri="{FF2B5EF4-FFF2-40B4-BE49-F238E27FC236}">
                  <a16:creationId xmlns:a16="http://schemas.microsoft.com/office/drawing/2014/main" id="{49D1036E-0C9D-19BE-C24C-1FE0A44EC036}"/>
                </a:ext>
              </a:extLst>
            </p:cNvPr>
            <p:cNvSpPr>
              <a:spLocks noChangeArrowheads="1"/>
            </p:cNvSpPr>
            <p:nvPr userDrawn="1"/>
          </p:nvSpPr>
          <p:spPr bwMode="auto">
            <a:xfrm>
              <a:off x="4760835" y="3303657"/>
              <a:ext cx="686370" cy="325730"/>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1" name="Rectangle 21">
              <a:extLst>
                <a:ext uri="{FF2B5EF4-FFF2-40B4-BE49-F238E27FC236}">
                  <a16:creationId xmlns:a16="http://schemas.microsoft.com/office/drawing/2014/main" id="{0411E342-DAB8-F334-2743-2606B361E2DB}"/>
                </a:ext>
              </a:extLst>
            </p:cNvPr>
            <p:cNvSpPr>
              <a:spLocks noChangeArrowheads="1"/>
            </p:cNvSpPr>
            <p:nvPr userDrawn="1"/>
          </p:nvSpPr>
          <p:spPr bwMode="auto">
            <a:xfrm>
              <a:off x="5446942" y="3303657"/>
              <a:ext cx="686370" cy="325730"/>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2" name="Rectangle 21">
              <a:extLst>
                <a:ext uri="{FF2B5EF4-FFF2-40B4-BE49-F238E27FC236}">
                  <a16:creationId xmlns:a16="http://schemas.microsoft.com/office/drawing/2014/main" id="{52DC72F9-F337-065E-9869-F555C089B494}"/>
                </a:ext>
              </a:extLst>
            </p:cNvPr>
            <p:cNvSpPr>
              <a:spLocks noChangeArrowheads="1"/>
            </p:cNvSpPr>
            <p:nvPr userDrawn="1"/>
          </p:nvSpPr>
          <p:spPr bwMode="auto">
            <a:xfrm>
              <a:off x="6133047" y="3303657"/>
              <a:ext cx="686370" cy="32573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3" name="Rectangle 21">
              <a:extLst>
                <a:ext uri="{FF2B5EF4-FFF2-40B4-BE49-F238E27FC236}">
                  <a16:creationId xmlns:a16="http://schemas.microsoft.com/office/drawing/2014/main" id="{2B402081-BC66-E6D7-82B3-A9B9E335D23E}"/>
                </a:ext>
              </a:extLst>
            </p:cNvPr>
            <p:cNvSpPr>
              <a:spLocks noChangeArrowheads="1"/>
            </p:cNvSpPr>
            <p:nvPr userDrawn="1"/>
          </p:nvSpPr>
          <p:spPr bwMode="auto">
            <a:xfrm>
              <a:off x="6819153" y="3303657"/>
              <a:ext cx="686370" cy="325730"/>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4" name="Rectangle 21">
              <a:extLst>
                <a:ext uri="{FF2B5EF4-FFF2-40B4-BE49-F238E27FC236}">
                  <a16:creationId xmlns:a16="http://schemas.microsoft.com/office/drawing/2014/main" id="{2704267A-8456-C863-7074-4B88A173A84A}"/>
                </a:ext>
              </a:extLst>
            </p:cNvPr>
            <p:cNvSpPr>
              <a:spLocks noChangeArrowheads="1"/>
            </p:cNvSpPr>
            <p:nvPr userDrawn="1"/>
          </p:nvSpPr>
          <p:spPr bwMode="auto">
            <a:xfrm>
              <a:off x="7505259" y="3303657"/>
              <a:ext cx="686370" cy="325730"/>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5" name="Rectangle 21">
              <a:extLst>
                <a:ext uri="{FF2B5EF4-FFF2-40B4-BE49-F238E27FC236}">
                  <a16:creationId xmlns:a16="http://schemas.microsoft.com/office/drawing/2014/main" id="{A478AFBA-CA40-24D6-8FF8-00D2C0B2515C}"/>
                </a:ext>
              </a:extLst>
            </p:cNvPr>
            <p:cNvSpPr>
              <a:spLocks noChangeArrowheads="1"/>
            </p:cNvSpPr>
            <p:nvPr userDrawn="1"/>
          </p:nvSpPr>
          <p:spPr bwMode="auto">
            <a:xfrm>
              <a:off x="4760835" y="3845527"/>
              <a:ext cx="686370" cy="32573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6" name="Rectangle 21">
              <a:extLst>
                <a:ext uri="{FF2B5EF4-FFF2-40B4-BE49-F238E27FC236}">
                  <a16:creationId xmlns:a16="http://schemas.microsoft.com/office/drawing/2014/main" id="{B2ABC858-2379-868E-57AA-532A453E09CA}"/>
                </a:ext>
              </a:extLst>
            </p:cNvPr>
            <p:cNvSpPr>
              <a:spLocks noChangeArrowheads="1"/>
            </p:cNvSpPr>
            <p:nvPr userDrawn="1"/>
          </p:nvSpPr>
          <p:spPr bwMode="auto">
            <a:xfrm>
              <a:off x="5446942" y="3845527"/>
              <a:ext cx="686370" cy="325730"/>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7" name="Rectangle 21">
              <a:extLst>
                <a:ext uri="{FF2B5EF4-FFF2-40B4-BE49-F238E27FC236}">
                  <a16:creationId xmlns:a16="http://schemas.microsoft.com/office/drawing/2014/main" id="{FE7A8DEB-56A5-CFB7-2F36-6D058A42D483}"/>
                </a:ext>
              </a:extLst>
            </p:cNvPr>
            <p:cNvSpPr>
              <a:spLocks noChangeArrowheads="1"/>
            </p:cNvSpPr>
            <p:nvPr userDrawn="1"/>
          </p:nvSpPr>
          <p:spPr bwMode="auto">
            <a:xfrm>
              <a:off x="6133047" y="3845527"/>
              <a:ext cx="686370" cy="32573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8" name="Rectangle 21">
              <a:extLst>
                <a:ext uri="{FF2B5EF4-FFF2-40B4-BE49-F238E27FC236}">
                  <a16:creationId xmlns:a16="http://schemas.microsoft.com/office/drawing/2014/main" id="{09A1F11C-D9B7-639F-83CF-AAEF135186D1}"/>
                </a:ext>
              </a:extLst>
            </p:cNvPr>
            <p:cNvSpPr>
              <a:spLocks noChangeArrowheads="1"/>
            </p:cNvSpPr>
            <p:nvPr userDrawn="1"/>
          </p:nvSpPr>
          <p:spPr bwMode="auto">
            <a:xfrm>
              <a:off x="6819153" y="3845527"/>
              <a:ext cx="686370" cy="325730"/>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9" name="Rectangle 21">
              <a:extLst>
                <a:ext uri="{FF2B5EF4-FFF2-40B4-BE49-F238E27FC236}">
                  <a16:creationId xmlns:a16="http://schemas.microsoft.com/office/drawing/2014/main" id="{27E1452D-2B68-0CE2-7798-BFA16789D963}"/>
                </a:ext>
              </a:extLst>
            </p:cNvPr>
            <p:cNvSpPr>
              <a:spLocks noChangeArrowheads="1"/>
            </p:cNvSpPr>
            <p:nvPr userDrawn="1"/>
          </p:nvSpPr>
          <p:spPr bwMode="auto">
            <a:xfrm>
              <a:off x="7505259" y="3845527"/>
              <a:ext cx="686370" cy="325730"/>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grpSp>
      <p:cxnSp>
        <p:nvCxnSpPr>
          <p:cNvPr id="323" name="Conector recto 322">
            <a:extLst>
              <a:ext uri="{FF2B5EF4-FFF2-40B4-BE49-F238E27FC236}">
                <a16:creationId xmlns:a16="http://schemas.microsoft.com/office/drawing/2014/main" id="{FD3DD1C6-7DE3-D1E8-563B-2789F55EB2E9}"/>
              </a:ext>
            </a:extLst>
          </p:cNvPr>
          <p:cNvCxnSpPr>
            <a:cxnSpLocks/>
          </p:cNvCxnSpPr>
          <p:nvPr userDrawn="1"/>
        </p:nvCxnSpPr>
        <p:spPr>
          <a:xfrm>
            <a:off x="4248972" y="3153459"/>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4" name="Conector recto 323">
            <a:extLst>
              <a:ext uri="{FF2B5EF4-FFF2-40B4-BE49-F238E27FC236}">
                <a16:creationId xmlns:a16="http://schemas.microsoft.com/office/drawing/2014/main" id="{410BA248-C1A5-BBA8-5246-DB5D8335BEBB}"/>
              </a:ext>
            </a:extLst>
          </p:cNvPr>
          <p:cNvCxnSpPr>
            <a:cxnSpLocks/>
          </p:cNvCxnSpPr>
          <p:nvPr userDrawn="1"/>
        </p:nvCxnSpPr>
        <p:spPr>
          <a:xfrm>
            <a:off x="4248972" y="3695326"/>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75" name="Imagen 374">
            <a:extLst>
              <a:ext uri="{FF2B5EF4-FFF2-40B4-BE49-F238E27FC236}">
                <a16:creationId xmlns:a16="http://schemas.microsoft.com/office/drawing/2014/main" id="{613EAB4E-8DBD-AA93-AB31-20B62D3D4FAD}"/>
              </a:ext>
            </a:extLst>
          </p:cNvPr>
          <p:cNvPicPr>
            <a:picLocks noChangeAspect="1"/>
          </p:cNvPicPr>
          <p:nvPr userDrawn="1"/>
        </p:nvPicPr>
        <p:blipFill>
          <a:blip r:embed="rId2"/>
          <a:stretch>
            <a:fillRect/>
          </a:stretch>
        </p:blipFill>
        <p:spPr>
          <a:xfrm>
            <a:off x="7103534" y="235740"/>
            <a:ext cx="1288148" cy="157091"/>
          </a:xfrm>
          <a:prstGeom prst="rect">
            <a:avLst/>
          </a:prstGeom>
        </p:spPr>
      </p:pic>
      <p:sp>
        <p:nvSpPr>
          <p:cNvPr id="376" name="CuadroTexto 375">
            <a:extLst>
              <a:ext uri="{FF2B5EF4-FFF2-40B4-BE49-F238E27FC236}">
                <a16:creationId xmlns:a16="http://schemas.microsoft.com/office/drawing/2014/main" id="{867F2E24-8E2F-D7B0-AE6E-2E4E722F274B}"/>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sp>
        <p:nvSpPr>
          <p:cNvPr id="6" name="Rectangle 21">
            <a:extLst>
              <a:ext uri="{FF2B5EF4-FFF2-40B4-BE49-F238E27FC236}">
                <a16:creationId xmlns:a16="http://schemas.microsoft.com/office/drawing/2014/main" id="{18DC854E-29C4-B5B7-4F74-619F0B5AF344}"/>
              </a:ext>
            </a:extLst>
          </p:cNvPr>
          <p:cNvSpPr>
            <a:spLocks noChangeArrowheads="1"/>
          </p:cNvSpPr>
          <p:nvPr userDrawn="1"/>
        </p:nvSpPr>
        <p:spPr bwMode="auto">
          <a:xfrm>
            <a:off x="4909798"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7" name="Rectangle 21">
            <a:extLst>
              <a:ext uri="{FF2B5EF4-FFF2-40B4-BE49-F238E27FC236}">
                <a16:creationId xmlns:a16="http://schemas.microsoft.com/office/drawing/2014/main" id="{CB37CEF6-516E-CB75-BA54-7B526910FDB2}"/>
              </a:ext>
            </a:extLst>
          </p:cNvPr>
          <p:cNvSpPr>
            <a:spLocks noChangeArrowheads="1"/>
          </p:cNvSpPr>
          <p:nvPr userDrawn="1"/>
        </p:nvSpPr>
        <p:spPr bwMode="auto">
          <a:xfrm>
            <a:off x="5543857"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8" name="Rectangle 21">
            <a:extLst>
              <a:ext uri="{FF2B5EF4-FFF2-40B4-BE49-F238E27FC236}">
                <a16:creationId xmlns:a16="http://schemas.microsoft.com/office/drawing/2014/main" id="{89A86D0F-84CF-90B8-8527-45006F66DB5A}"/>
              </a:ext>
            </a:extLst>
          </p:cNvPr>
          <p:cNvSpPr>
            <a:spLocks noChangeArrowheads="1"/>
          </p:cNvSpPr>
          <p:nvPr userDrawn="1"/>
        </p:nvSpPr>
        <p:spPr bwMode="auto">
          <a:xfrm>
            <a:off x="6177914"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9" name="Rectangle 21">
            <a:extLst>
              <a:ext uri="{FF2B5EF4-FFF2-40B4-BE49-F238E27FC236}">
                <a16:creationId xmlns:a16="http://schemas.microsoft.com/office/drawing/2014/main" id="{452D3167-FC50-DEFB-B955-DAA7A76421C1}"/>
              </a:ext>
            </a:extLst>
          </p:cNvPr>
          <p:cNvSpPr>
            <a:spLocks noChangeArrowheads="1"/>
          </p:cNvSpPr>
          <p:nvPr userDrawn="1"/>
        </p:nvSpPr>
        <p:spPr bwMode="auto">
          <a:xfrm>
            <a:off x="6811971"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Tree>
    <p:extLst>
      <p:ext uri="{BB962C8B-B14F-4D97-AF65-F5344CB8AC3E}">
        <p14:creationId xmlns:p14="http://schemas.microsoft.com/office/powerpoint/2010/main" val="397922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p15:clr>
            <a:srgbClr val="FBAE40"/>
          </p15:clr>
        </p15:guide>
        <p15:guide id="2" orient="horz" pos="2608">
          <p15:clr>
            <a:srgbClr val="FBAE40"/>
          </p15:clr>
        </p15:guide>
        <p15:guide id="3" pos="2721">
          <p15:clr>
            <a:srgbClr val="FBAE40"/>
          </p15:clr>
        </p15:guide>
        <p15:guide id="4" pos="2495">
          <p15:clr>
            <a:srgbClr val="FBAE40"/>
          </p15:clr>
        </p15:guide>
        <p15:guide id="5" pos="22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81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50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5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61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0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4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02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39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35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997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C07D71BF-4B40-FBB6-2780-E90181A5F437}"/>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9" name="CuadroTexto 8"/>
          <p:cNvSpPr txBox="1"/>
          <p:nvPr userDrawn="1"/>
        </p:nvSpPr>
        <p:spPr>
          <a:xfrm>
            <a:off x="4582464" y="785581"/>
            <a:ext cx="3449294" cy="3808735"/>
          </a:xfrm>
          <a:prstGeom prst="rect">
            <a:avLst/>
          </a:prstGeom>
          <a:noFill/>
        </p:spPr>
        <p:txBody>
          <a:bodyPr wrap="square" lIns="0" tIns="0" rIns="0" bIns="0" rtlCol="0">
            <a:spAutoFit/>
          </a:bodyPr>
          <a:lstStyle/>
          <a:p>
            <a:pPr>
              <a:lnSpc>
                <a:spcPts val="930"/>
              </a:lnSpc>
              <a:spcAft>
                <a:spcPts val="300"/>
              </a:spcAft>
            </a:pPr>
            <a:r>
              <a:rPr lang="es-ES" sz="750" b="1" spc="0" baseline="0" dirty="0">
                <a:solidFill>
                  <a:schemeClr val="accent1"/>
                </a:solidFill>
                <a:latin typeface="Arial" panose="020B0604020202020204" pitchFamily="34" charset="0"/>
                <a:cs typeface="Arial" panose="020B0604020202020204" pitchFamily="34" charset="0"/>
              </a:rPr>
              <a:t>Liquidaciones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M+1.</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M+3.</a:t>
            </a:r>
          </a:p>
          <a:p>
            <a:pPr>
              <a:lnSpc>
                <a:spcPts val="930"/>
              </a:lnSpc>
              <a:spcBef>
                <a:spcPts val="600"/>
              </a:spcBef>
              <a:spcAft>
                <a:spcPts val="300"/>
              </a:spcAft>
            </a:pPr>
            <a:r>
              <a:rPr lang="es-ES" sz="750" b="1" spc="0" baseline="0" dirty="0">
                <a:solidFill>
                  <a:schemeClr val="accent1"/>
                </a:solidFill>
                <a:latin typeface="Arial" panose="020B0604020202020204" pitchFamily="34" charset="0"/>
                <a:cs typeface="Arial" panose="020B0604020202020204" pitchFamily="34" charset="0"/>
              </a:rPr>
              <a:t>Cierres provisionales y definitivos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provisional.</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resolución de objeciones por parte de los encargados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la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encargados de lectura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no encargados de lectura tras resolución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objeciones (puntos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de revisión de la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a encargados de lectura de revisión de la resolución de objeciones (puntos donde el distribuidor es encargado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definitivo.</a:t>
            </a:r>
          </a:p>
        </p:txBody>
      </p:sp>
      <p:sp>
        <p:nvSpPr>
          <p:cNvPr id="10" name="Rectangle 15"/>
          <p:cNvSpPr>
            <a:spLocks noChangeArrowheads="1"/>
          </p:cNvSpPr>
          <p:nvPr userDrawn="1"/>
        </p:nvSpPr>
        <p:spPr bwMode="auto">
          <a:xfrm>
            <a:off x="4582464" y="939316"/>
            <a:ext cx="305504" cy="117010"/>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1" name="Rectangle 16"/>
          <p:cNvSpPr>
            <a:spLocks noChangeArrowheads="1"/>
          </p:cNvSpPr>
          <p:nvPr userDrawn="1"/>
        </p:nvSpPr>
        <p:spPr bwMode="auto">
          <a:xfrm>
            <a:off x="4582464" y="1092389"/>
            <a:ext cx="305504" cy="117010"/>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2" name="Rectangle 21"/>
          <p:cNvSpPr>
            <a:spLocks noChangeArrowheads="1"/>
          </p:cNvSpPr>
          <p:nvPr userDrawn="1"/>
        </p:nvSpPr>
        <p:spPr bwMode="auto">
          <a:xfrm>
            <a:off x="4582464" y="2104524"/>
            <a:ext cx="305504" cy="198295"/>
          </a:xfrm>
          <a:prstGeom prst="rect">
            <a:avLst/>
          </a:prstGeom>
          <a:solidFill>
            <a:srgbClr val="ACD4F1"/>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3" name="Rectangle 22"/>
          <p:cNvSpPr>
            <a:spLocks noChangeArrowheads="1"/>
          </p:cNvSpPr>
          <p:nvPr userDrawn="1"/>
        </p:nvSpPr>
        <p:spPr bwMode="auto">
          <a:xfrm>
            <a:off x="4582464" y="1935489"/>
            <a:ext cx="305504" cy="117010"/>
          </a:xfrm>
          <a:prstGeom prst="rect">
            <a:avLst/>
          </a:prstGeom>
          <a:solidFill>
            <a:srgbClr val="F1D8B9"/>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4" name="Rectangle 23"/>
          <p:cNvSpPr>
            <a:spLocks noChangeArrowheads="1"/>
          </p:cNvSpPr>
          <p:nvPr userDrawn="1"/>
        </p:nvSpPr>
        <p:spPr bwMode="auto">
          <a:xfrm>
            <a:off x="4582464" y="2892944"/>
            <a:ext cx="305504" cy="463109"/>
          </a:xfrm>
          <a:prstGeom prst="rect">
            <a:avLst/>
          </a:prstGeom>
          <a:solidFill>
            <a:srgbClr val="C7B85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5" name="Rectangle 24"/>
          <p:cNvSpPr>
            <a:spLocks noChangeArrowheads="1"/>
          </p:cNvSpPr>
          <p:nvPr userDrawn="1"/>
        </p:nvSpPr>
        <p:spPr bwMode="auto">
          <a:xfrm>
            <a:off x="4582464" y="2349489"/>
            <a:ext cx="305504" cy="482398"/>
          </a:xfrm>
          <a:prstGeom prst="rect">
            <a:avLst/>
          </a:prstGeom>
          <a:solidFill>
            <a:srgbClr val="BAB7D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6" name="Rectangle 25"/>
          <p:cNvSpPr>
            <a:spLocks noChangeArrowheads="1"/>
          </p:cNvSpPr>
          <p:nvPr userDrawn="1"/>
        </p:nvSpPr>
        <p:spPr bwMode="auto">
          <a:xfrm>
            <a:off x="4582464" y="1628490"/>
            <a:ext cx="305504" cy="117010"/>
          </a:xfrm>
          <a:prstGeom prst="rect">
            <a:avLst/>
          </a:prstGeom>
          <a:solidFill>
            <a:srgbClr val="FEF69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7" name="Rectangle 26"/>
          <p:cNvSpPr>
            <a:spLocks noChangeArrowheads="1"/>
          </p:cNvSpPr>
          <p:nvPr userDrawn="1"/>
        </p:nvSpPr>
        <p:spPr bwMode="auto">
          <a:xfrm>
            <a:off x="4582464" y="4325210"/>
            <a:ext cx="305504" cy="117010"/>
          </a:xfrm>
          <a:prstGeom prst="rect">
            <a:avLst/>
          </a:prstGeom>
          <a:solidFill>
            <a:srgbClr val="E67878"/>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lvl="0" algn="ctr"/>
            <a:endParaRPr lang="es-ES" sz="800" b="1" spc="-30" dirty="0">
              <a:latin typeface="Calibri" panose="020F0502020204030204" pitchFamily="34" charset="0"/>
            </a:endParaRPr>
          </a:p>
        </p:txBody>
      </p:sp>
      <p:sp>
        <p:nvSpPr>
          <p:cNvPr id="18" name="Rectangle 27"/>
          <p:cNvSpPr>
            <a:spLocks noChangeArrowheads="1"/>
          </p:cNvSpPr>
          <p:nvPr userDrawn="1"/>
        </p:nvSpPr>
        <p:spPr bwMode="auto">
          <a:xfrm>
            <a:off x="4582464" y="1781435"/>
            <a:ext cx="305504" cy="117010"/>
          </a:xfrm>
          <a:prstGeom prst="rect">
            <a:avLst/>
          </a:prstGeom>
          <a:solidFill>
            <a:srgbClr val="EDD3D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9" name="Rectangle 28"/>
          <p:cNvSpPr>
            <a:spLocks noChangeArrowheads="1"/>
          </p:cNvSpPr>
          <p:nvPr userDrawn="1"/>
        </p:nvSpPr>
        <p:spPr bwMode="auto">
          <a:xfrm>
            <a:off x="4582464" y="3433497"/>
            <a:ext cx="305504" cy="593209"/>
          </a:xfrm>
          <a:prstGeom prst="rect">
            <a:avLst/>
          </a:prstGeom>
          <a:solidFill>
            <a:srgbClr val="DCA3C6"/>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0" name="Rectangle 29"/>
          <p:cNvSpPr>
            <a:spLocks noChangeArrowheads="1"/>
          </p:cNvSpPr>
          <p:nvPr userDrawn="1"/>
        </p:nvSpPr>
        <p:spPr bwMode="auto">
          <a:xfrm>
            <a:off x="4582464" y="4092274"/>
            <a:ext cx="305504" cy="174973"/>
          </a:xfrm>
          <a:prstGeom prst="rect">
            <a:avLst/>
          </a:prstGeom>
          <a:solidFill>
            <a:srgbClr val="E6BA9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cxnSp>
        <p:nvCxnSpPr>
          <p:cNvPr id="21" name="Conector recto 20"/>
          <p:cNvCxnSpPr>
            <a:cxnSpLocks/>
          </p:cNvCxnSpPr>
          <p:nvPr userDrawn="1"/>
        </p:nvCxnSpPr>
        <p:spPr>
          <a:xfrm>
            <a:off x="4917844" y="10706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a:cxnSpLocks/>
          </p:cNvCxnSpPr>
          <p:nvPr userDrawn="1"/>
        </p:nvCxnSpPr>
        <p:spPr>
          <a:xfrm>
            <a:off x="4917844" y="161499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cxnSpLocks/>
          </p:cNvCxnSpPr>
          <p:nvPr userDrawn="1"/>
        </p:nvCxnSpPr>
        <p:spPr>
          <a:xfrm>
            <a:off x="4917844" y="175894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a:cxnSpLocks/>
          </p:cNvCxnSpPr>
          <p:nvPr userDrawn="1"/>
        </p:nvCxnSpPr>
        <p:spPr>
          <a:xfrm>
            <a:off x="4917844" y="19201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cxnSpLocks/>
          </p:cNvCxnSpPr>
          <p:nvPr userDrawn="1"/>
        </p:nvCxnSpPr>
        <p:spPr>
          <a:xfrm>
            <a:off x="4917844" y="2064708"/>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a:cxnSpLocks/>
          </p:cNvCxnSpPr>
          <p:nvPr userDrawn="1"/>
        </p:nvCxnSpPr>
        <p:spPr>
          <a:xfrm>
            <a:off x="4917844" y="2325737"/>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cxnSpLocks/>
          </p:cNvCxnSpPr>
          <p:nvPr userDrawn="1"/>
        </p:nvCxnSpPr>
        <p:spPr>
          <a:xfrm>
            <a:off x="4917844" y="286685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a:cxnSpLocks/>
          </p:cNvCxnSpPr>
          <p:nvPr userDrawn="1"/>
        </p:nvCxnSpPr>
        <p:spPr>
          <a:xfrm>
            <a:off x="4917844" y="3391834"/>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a:cxnSpLocks/>
          </p:cNvCxnSpPr>
          <p:nvPr userDrawn="1"/>
        </p:nvCxnSpPr>
        <p:spPr>
          <a:xfrm>
            <a:off x="4917844" y="405228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a:cxnSpLocks/>
          </p:cNvCxnSpPr>
          <p:nvPr userDrawn="1"/>
        </p:nvCxnSpPr>
        <p:spPr>
          <a:xfrm>
            <a:off x="4917844" y="432112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25"/>
          <p:cNvSpPr>
            <a:spLocks noChangeArrowheads="1"/>
          </p:cNvSpPr>
          <p:nvPr userDrawn="1"/>
        </p:nvSpPr>
        <p:spPr bwMode="auto">
          <a:xfrm>
            <a:off x="4582464" y="1471478"/>
            <a:ext cx="305504" cy="117010"/>
          </a:xfrm>
          <a:prstGeom prst="rect">
            <a:avLst/>
          </a:prstGeom>
          <a:solidFill>
            <a:srgbClr val="C9D99D"/>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13" name="Rectángulo redondeado 195">
            <a:extLst>
              <a:ext uri="{FF2B5EF4-FFF2-40B4-BE49-F238E27FC236}">
                <a16:creationId xmlns:a16="http://schemas.microsoft.com/office/drawing/2014/main" id="{BE30489E-F147-4DEA-AEDC-F9291F58E0C6}"/>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15" name="Conector recto 214">
            <a:extLst>
              <a:ext uri="{FF2B5EF4-FFF2-40B4-BE49-F238E27FC236}">
                <a16:creationId xmlns:a16="http://schemas.microsoft.com/office/drawing/2014/main" id="{BD0E7FEE-F171-4B7F-A462-3F100C550293}"/>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6" name="Conector recto 215">
            <a:extLst>
              <a:ext uri="{FF2B5EF4-FFF2-40B4-BE49-F238E27FC236}">
                <a16:creationId xmlns:a16="http://schemas.microsoft.com/office/drawing/2014/main" id="{B85B313C-880E-45BC-935D-42E42FB3836B}"/>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Conector recto 216">
            <a:extLst>
              <a:ext uri="{FF2B5EF4-FFF2-40B4-BE49-F238E27FC236}">
                <a16:creationId xmlns:a16="http://schemas.microsoft.com/office/drawing/2014/main" id="{E51689F5-DBE6-4169-8B96-BA6DA83D86D9}"/>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8" name="Conector recto 217">
            <a:extLst>
              <a:ext uri="{FF2B5EF4-FFF2-40B4-BE49-F238E27FC236}">
                <a16:creationId xmlns:a16="http://schemas.microsoft.com/office/drawing/2014/main" id="{28CF7AD0-B109-48B9-9A41-9461EC2F2CBC}"/>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Conector recto 218">
            <a:extLst>
              <a:ext uri="{FF2B5EF4-FFF2-40B4-BE49-F238E27FC236}">
                <a16:creationId xmlns:a16="http://schemas.microsoft.com/office/drawing/2014/main" id="{16244CA7-3667-4A96-B6FA-642553C24F70}"/>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0" name="Conector recto 219">
            <a:extLst>
              <a:ext uri="{FF2B5EF4-FFF2-40B4-BE49-F238E27FC236}">
                <a16:creationId xmlns:a16="http://schemas.microsoft.com/office/drawing/2014/main" id="{A655027C-B2B3-4E9D-9839-5E058B59D313}"/>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1" name="Conector recto 220">
            <a:extLst>
              <a:ext uri="{FF2B5EF4-FFF2-40B4-BE49-F238E27FC236}">
                <a16:creationId xmlns:a16="http://schemas.microsoft.com/office/drawing/2014/main" id="{6AD4D3FC-90C2-437D-B3A4-412B57BEB14A}"/>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2" name="Conector recto 221">
            <a:extLst>
              <a:ext uri="{FF2B5EF4-FFF2-40B4-BE49-F238E27FC236}">
                <a16:creationId xmlns:a16="http://schemas.microsoft.com/office/drawing/2014/main" id="{5A34E38C-871B-48D2-B20E-4958EAF0FEB7}"/>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Conector recto 222">
            <a:extLst>
              <a:ext uri="{FF2B5EF4-FFF2-40B4-BE49-F238E27FC236}">
                <a16:creationId xmlns:a16="http://schemas.microsoft.com/office/drawing/2014/main" id="{A792508B-17FF-4148-9DC9-1B7A8FC02375}"/>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 name="CuadroTexto 224">
            <a:extLst>
              <a:ext uri="{FF2B5EF4-FFF2-40B4-BE49-F238E27FC236}">
                <a16:creationId xmlns:a16="http://schemas.microsoft.com/office/drawing/2014/main" id="{E49B89E5-E3EC-44E0-B92C-36A11184C316}"/>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26" name="CuadroTexto 225">
            <a:extLst>
              <a:ext uri="{FF2B5EF4-FFF2-40B4-BE49-F238E27FC236}">
                <a16:creationId xmlns:a16="http://schemas.microsoft.com/office/drawing/2014/main" id="{773F6818-A541-4BE2-94D0-B706852C7BE1}"/>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27" name="CuadroTexto 226">
            <a:extLst>
              <a:ext uri="{FF2B5EF4-FFF2-40B4-BE49-F238E27FC236}">
                <a16:creationId xmlns:a16="http://schemas.microsoft.com/office/drawing/2014/main" id="{A6056C4A-ADFA-4E3F-8390-2352B726AE02}"/>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28" name="CuadroTexto 227">
            <a:extLst>
              <a:ext uri="{FF2B5EF4-FFF2-40B4-BE49-F238E27FC236}">
                <a16:creationId xmlns:a16="http://schemas.microsoft.com/office/drawing/2014/main" id="{9881019D-A1DC-4EA7-BCC2-400AA44D755A}"/>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29" name="CuadroTexto 228">
            <a:extLst>
              <a:ext uri="{FF2B5EF4-FFF2-40B4-BE49-F238E27FC236}">
                <a16:creationId xmlns:a16="http://schemas.microsoft.com/office/drawing/2014/main" id="{56FE808D-A469-4422-B0F6-999A90180A7E}"/>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30" name="CuadroTexto 229">
            <a:extLst>
              <a:ext uri="{FF2B5EF4-FFF2-40B4-BE49-F238E27FC236}">
                <a16:creationId xmlns:a16="http://schemas.microsoft.com/office/drawing/2014/main" id="{08FD7D93-54C6-42A5-952B-0E5527C55C05}"/>
              </a:ext>
            </a:extLst>
          </p:cNvPr>
          <p:cNvSpPr txBox="1"/>
          <p:nvPr userDrawn="1"/>
        </p:nvSpPr>
        <p:spPr>
          <a:xfrm>
            <a:off x="2824300" y="1167157"/>
            <a:ext cx="515937" cy="153888"/>
          </a:xfrm>
          <a:prstGeom prst="rect">
            <a:avLst/>
          </a:prstGeom>
          <a:noFill/>
        </p:spPr>
        <p:txBody>
          <a:bodyPr wrap="square" lIns="0" tIns="0" rIns="0" bIns="0" rtlCol="0">
            <a:spAutoFit/>
          </a:bodyPr>
          <a:lstStyle/>
          <a:p>
            <a:pPr algn="ctr"/>
            <a:r>
              <a:rPr lang="es-ES" sz="1000" spc="-30" dirty="0">
                <a:solidFill>
                  <a:srgbClr val="FF6600"/>
                </a:solidFill>
                <a:latin typeface="Documan Medium" pitchFamily="50" charset="0"/>
                <a:cs typeface="Documan Medium" pitchFamily="50" charset="0"/>
              </a:rPr>
              <a:t>S</a:t>
            </a:r>
          </a:p>
        </p:txBody>
      </p:sp>
      <p:sp>
        <p:nvSpPr>
          <p:cNvPr id="231" name="CuadroTexto 230">
            <a:extLst>
              <a:ext uri="{FF2B5EF4-FFF2-40B4-BE49-F238E27FC236}">
                <a16:creationId xmlns:a16="http://schemas.microsoft.com/office/drawing/2014/main" id="{C837AE2A-B1D4-404C-9A95-87EC3E17348B}"/>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32" name="Conector recto 231">
            <a:extLst>
              <a:ext uri="{FF2B5EF4-FFF2-40B4-BE49-F238E27FC236}">
                <a16:creationId xmlns:a16="http://schemas.microsoft.com/office/drawing/2014/main" id="{BF88676F-7573-4A2A-AD3A-C41BC8A9542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3" name="Conector recto 232">
            <a:extLst>
              <a:ext uri="{FF2B5EF4-FFF2-40B4-BE49-F238E27FC236}">
                <a16:creationId xmlns:a16="http://schemas.microsoft.com/office/drawing/2014/main" id="{EAB6EC5D-2969-4749-B413-68824EC9E38E}"/>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0" name="CuadroTexto 239">
            <a:extLst>
              <a:ext uri="{FF2B5EF4-FFF2-40B4-BE49-F238E27FC236}">
                <a16:creationId xmlns:a16="http://schemas.microsoft.com/office/drawing/2014/main" id="{B930A473-846E-4EC0-B740-13928ECFC3B3}"/>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41" name="CuadroTexto 240">
            <a:extLst>
              <a:ext uri="{FF2B5EF4-FFF2-40B4-BE49-F238E27FC236}">
                <a16:creationId xmlns:a16="http://schemas.microsoft.com/office/drawing/2014/main" id="{457C9EC8-A5CF-451F-BE2A-F7A4EB6B891F}"/>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42" name="CuadroTexto 241">
            <a:extLst>
              <a:ext uri="{FF2B5EF4-FFF2-40B4-BE49-F238E27FC236}">
                <a16:creationId xmlns:a16="http://schemas.microsoft.com/office/drawing/2014/main" id="{6911DD64-F264-4DAB-8E12-75A55DCE6D5B}"/>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43" name="CuadroTexto 242">
            <a:extLst>
              <a:ext uri="{FF2B5EF4-FFF2-40B4-BE49-F238E27FC236}">
                <a16:creationId xmlns:a16="http://schemas.microsoft.com/office/drawing/2014/main" id="{732877C2-262B-4F29-AA38-DC7FFBEDC677}"/>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44" name="CuadroTexto 243">
            <a:extLst>
              <a:ext uri="{FF2B5EF4-FFF2-40B4-BE49-F238E27FC236}">
                <a16:creationId xmlns:a16="http://schemas.microsoft.com/office/drawing/2014/main" id="{1D56037F-08CC-4E32-888B-6CAFBDD807DE}"/>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cxnSp>
        <p:nvCxnSpPr>
          <p:cNvPr id="285" name="Conector recto 284">
            <a:extLst>
              <a:ext uri="{FF2B5EF4-FFF2-40B4-BE49-F238E27FC236}">
                <a16:creationId xmlns:a16="http://schemas.microsoft.com/office/drawing/2014/main" id="{E52A41BD-3A7F-4764-8A24-4ABA8C6BADC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 name="Conector recto 285">
            <a:extLst>
              <a:ext uri="{FF2B5EF4-FFF2-40B4-BE49-F238E27FC236}">
                <a16:creationId xmlns:a16="http://schemas.microsoft.com/office/drawing/2014/main" id="{C43135DA-A43E-44A1-A5F4-F51248C69CD6}"/>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B8285B0-8E77-8D61-C066-1F904FC54BE9}"/>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2024</a:t>
            </a:r>
          </a:p>
        </p:txBody>
      </p:sp>
      <p:sp>
        <p:nvSpPr>
          <p:cNvPr id="32" name="CuadroTexto 31">
            <a:extLst>
              <a:ext uri="{FF2B5EF4-FFF2-40B4-BE49-F238E27FC236}">
                <a16:creationId xmlns:a16="http://schemas.microsoft.com/office/drawing/2014/main" id="{21763F5B-9C08-BE6D-AE2A-0497CB8CD092}"/>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cxnSp>
        <p:nvCxnSpPr>
          <p:cNvPr id="38" name="Conector recto 37">
            <a:extLst>
              <a:ext uri="{FF2B5EF4-FFF2-40B4-BE49-F238E27FC236}">
                <a16:creationId xmlns:a16="http://schemas.microsoft.com/office/drawing/2014/main" id="{BF999956-5589-E029-951F-3FEA0C41180A}"/>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FF696D86-14C3-DDD0-0C59-7BA432EA6468}"/>
              </a:ext>
            </a:extLst>
          </p:cNvPr>
          <p:cNvPicPr>
            <a:picLocks noChangeAspect="1"/>
          </p:cNvPicPr>
          <p:nvPr userDrawn="1"/>
        </p:nvPicPr>
        <p:blipFill>
          <a:blip r:embed="rId2"/>
          <a:stretch>
            <a:fillRect/>
          </a:stretch>
        </p:blipFill>
        <p:spPr>
          <a:xfrm>
            <a:off x="7103534" y="235740"/>
            <a:ext cx="1288148" cy="157091"/>
          </a:xfrm>
          <a:prstGeom prst="rect">
            <a:avLst/>
          </a:prstGeom>
        </p:spPr>
      </p:pic>
    </p:spTree>
    <p:extLst>
      <p:ext uri="{BB962C8B-B14F-4D97-AF65-F5344CB8AC3E}">
        <p14:creationId xmlns:p14="http://schemas.microsoft.com/office/powerpoint/2010/main" val="1332237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guide id="3" pos="2721" userDrawn="1">
          <p15:clr>
            <a:srgbClr val="FBAE40"/>
          </p15:clr>
        </p15:guide>
        <p15:guide id="4" pos="2495" userDrawn="1">
          <p15:clr>
            <a:srgbClr val="FBAE40"/>
          </p15:clr>
        </p15:guide>
        <p15:guide id="5" pos="2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3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70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56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2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5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8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5" name="Rectángulo 54">
            <a:extLst>
              <a:ext uri="{FF2B5EF4-FFF2-40B4-BE49-F238E27FC236}">
                <a16:creationId xmlns:a16="http://schemas.microsoft.com/office/drawing/2014/main" id="{85B30330-6035-9F88-3BB1-76C3A9B696AA}"/>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Imagen 55">
            <a:extLst>
              <a:ext uri="{FF2B5EF4-FFF2-40B4-BE49-F238E27FC236}">
                <a16:creationId xmlns:a16="http://schemas.microsoft.com/office/drawing/2014/main" id="{2E34B923-F9D6-EF73-8D00-2F1B61D1F1EE}"/>
              </a:ext>
            </a:extLst>
          </p:cNvPr>
          <p:cNvPicPr>
            <a:picLocks noChangeAspect="1"/>
          </p:cNvPicPr>
          <p:nvPr userDrawn="1"/>
        </p:nvPicPr>
        <p:blipFill>
          <a:blip r:embed="rId2"/>
          <a:stretch>
            <a:fillRect/>
          </a:stretch>
        </p:blipFill>
        <p:spPr>
          <a:xfrm>
            <a:off x="7699716" y="211508"/>
            <a:ext cx="713034" cy="336710"/>
          </a:xfrm>
          <a:prstGeom prst="rect">
            <a:avLst/>
          </a:prstGeom>
        </p:spPr>
      </p:pic>
      <p:sp>
        <p:nvSpPr>
          <p:cNvPr id="30" name="Rectángulo 29"/>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31" name="CuadroTexto 30"/>
          <p:cNvSpPr txBox="1"/>
          <p:nvPr userDrawn="1"/>
        </p:nvSpPr>
        <p:spPr>
          <a:xfrm>
            <a:off x="4581670" y="1031038"/>
            <a:ext cx="3463813" cy="3539430"/>
          </a:xfrm>
          <a:prstGeom prst="rect">
            <a:avLst/>
          </a:prstGeom>
          <a:noFill/>
        </p:spPr>
        <p:txBody>
          <a:bodyPr wrap="square" lIns="0" tIns="0" rIns="0" bIns="0" rtlCol="0">
            <a:spAutoFit/>
          </a:bodyPr>
          <a:lstStyle/>
          <a:p>
            <a:pPr>
              <a:lnSpc>
                <a:spcPts val="930"/>
              </a:lnSpc>
              <a:spcAft>
                <a:spcPts val="300"/>
              </a:spcAft>
            </a:pPr>
            <a:r>
              <a:rPr lang="es-ES" sz="750" b="1" kern="1200" spc="0" baseline="0" dirty="0">
                <a:solidFill>
                  <a:schemeClr val="accent1"/>
                </a:solidFill>
                <a:latin typeface="Arial" panose="020B0604020202020204" pitchFamily="34" charset="0"/>
                <a:ea typeface="+mn-ea"/>
                <a:cs typeface="Arial" panose="020B0604020202020204" pitchFamily="34" charset="0"/>
              </a:rPr>
              <a:t>Cierres aplicación artículo 15 del RD 1110/2307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Solicitud a un encargado de lectura de corrección de registros de medidas y comunicación de la corrección de registros de medidas por el encargado de la lectura.</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Validación y resolución por parte del encargado de lectura de solicitudes de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la revisión de solicitudes.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los datos de medidas corregidos.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tras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tras aplicación del artículo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nuevo cierre de energía según apartado 3.7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Fin del plazo de comunicación de los importes liquidados según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el apartado 3.6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 importes por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al Sistema de Liquidaciones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1110/2107.</a:t>
            </a:r>
          </a:p>
        </p:txBody>
      </p:sp>
      <p:cxnSp>
        <p:nvCxnSpPr>
          <p:cNvPr id="32" name="Conector recto 31"/>
          <p:cNvCxnSpPr/>
          <p:nvPr userDrawn="1"/>
        </p:nvCxnSpPr>
        <p:spPr>
          <a:xfrm>
            <a:off x="5119722" y="154657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userDrawn="1"/>
        </p:nvCxnSpPr>
        <p:spPr>
          <a:xfrm>
            <a:off x="5119722" y="181089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userDrawn="1"/>
        </p:nvCxnSpPr>
        <p:spPr>
          <a:xfrm>
            <a:off x="5119722" y="2083100"/>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userDrawn="1"/>
        </p:nvCxnSpPr>
        <p:spPr>
          <a:xfrm>
            <a:off x="5119722" y="2348755"/>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userDrawn="1"/>
        </p:nvCxnSpPr>
        <p:spPr>
          <a:xfrm>
            <a:off x="5119722" y="2615264"/>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userDrawn="1"/>
        </p:nvCxnSpPr>
        <p:spPr>
          <a:xfrm>
            <a:off x="5119722" y="299495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userDrawn="1"/>
        </p:nvCxnSpPr>
        <p:spPr>
          <a:xfrm>
            <a:off x="5119722" y="326318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userDrawn="1"/>
        </p:nvCxnSpPr>
        <p:spPr>
          <a:xfrm>
            <a:off x="5119722" y="352672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userDrawn="1"/>
        </p:nvCxnSpPr>
        <p:spPr>
          <a:xfrm>
            <a:off x="5119722" y="3792909"/>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userDrawn="1"/>
        </p:nvCxnSpPr>
        <p:spPr>
          <a:xfrm>
            <a:off x="5119722" y="417344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33"/>
          <p:cNvSpPr>
            <a:spLocks noChangeArrowheads="1"/>
          </p:cNvSpPr>
          <p:nvPr userDrawn="1"/>
        </p:nvSpPr>
        <p:spPr bwMode="auto">
          <a:xfrm>
            <a:off x="4580876" y="1243167"/>
            <a:ext cx="432000" cy="28800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3" name="Rectangle 34"/>
          <p:cNvSpPr>
            <a:spLocks noChangeArrowheads="1"/>
          </p:cNvSpPr>
          <p:nvPr userDrawn="1"/>
        </p:nvSpPr>
        <p:spPr bwMode="auto">
          <a:xfrm>
            <a:off x="4580876" y="1573127"/>
            <a:ext cx="432000" cy="216000"/>
          </a:xfrm>
          <a:prstGeom prst="rect">
            <a:avLst/>
          </a:prstGeom>
          <a:pattFill prst="wdUpDiag">
            <a:fgClr>
              <a:schemeClr val="bg1"/>
            </a:fgClr>
            <a:bgClr>
              <a:srgbClr val="EDD3D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4" name="Rectangle 35"/>
          <p:cNvSpPr>
            <a:spLocks noChangeArrowheads="1"/>
          </p:cNvSpPr>
          <p:nvPr userDrawn="1"/>
        </p:nvSpPr>
        <p:spPr bwMode="auto">
          <a:xfrm>
            <a:off x="4580876" y="1848502"/>
            <a:ext cx="432000" cy="216000"/>
          </a:xfrm>
          <a:prstGeom prst="rect">
            <a:avLst/>
          </a:prstGeom>
          <a:pattFill prst="wdUpDiag">
            <a:fgClr>
              <a:schemeClr val="bg1"/>
            </a:fgClr>
            <a:bgClr>
              <a:srgbClr val="9AB5DD"/>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5" name="Rectangle 36"/>
          <p:cNvSpPr>
            <a:spLocks noChangeArrowheads="1"/>
          </p:cNvSpPr>
          <p:nvPr userDrawn="1"/>
        </p:nvSpPr>
        <p:spPr bwMode="auto">
          <a:xfrm>
            <a:off x="4580876" y="2125285"/>
            <a:ext cx="432000" cy="216000"/>
          </a:xfrm>
          <a:prstGeom prst="rect">
            <a:avLst/>
          </a:prstGeom>
          <a:pattFill prst="wdUpDiag">
            <a:fgClr>
              <a:schemeClr val="bg1"/>
            </a:fgClr>
            <a:bgClr>
              <a:srgbClr val="BFC5D6"/>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6" name="Rectangle 37"/>
          <p:cNvSpPr>
            <a:spLocks noChangeArrowheads="1"/>
          </p:cNvSpPr>
          <p:nvPr userDrawn="1"/>
        </p:nvSpPr>
        <p:spPr bwMode="auto">
          <a:xfrm>
            <a:off x="4580876" y="2398287"/>
            <a:ext cx="432000" cy="216000"/>
          </a:xfrm>
          <a:prstGeom prst="rect">
            <a:avLst/>
          </a:prstGeom>
          <a:pattFill prst="wdUpDiag">
            <a:fgClr>
              <a:schemeClr val="bg1"/>
            </a:fgClr>
            <a:bgClr>
              <a:srgbClr val="F5E1B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7" name="Rectangle 38"/>
          <p:cNvSpPr>
            <a:spLocks noChangeArrowheads="1"/>
          </p:cNvSpPr>
          <p:nvPr userDrawn="1"/>
        </p:nvSpPr>
        <p:spPr bwMode="auto">
          <a:xfrm>
            <a:off x="4580876" y="2674456"/>
            <a:ext cx="432000" cy="288000"/>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8" name="Rectangle 39"/>
          <p:cNvSpPr>
            <a:spLocks noChangeArrowheads="1"/>
          </p:cNvSpPr>
          <p:nvPr userDrawn="1"/>
        </p:nvSpPr>
        <p:spPr bwMode="auto">
          <a:xfrm>
            <a:off x="4580876" y="3016860"/>
            <a:ext cx="432000" cy="216000"/>
          </a:xfrm>
          <a:prstGeom prst="rect">
            <a:avLst/>
          </a:prstGeom>
          <a:pattFill prst="wdUpDiag">
            <a:fgClr>
              <a:schemeClr val="bg1"/>
            </a:fgClr>
            <a:bgClr>
              <a:srgbClr val="E2AB47"/>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9" name="Rectangle 40"/>
          <p:cNvSpPr>
            <a:spLocks noChangeArrowheads="1"/>
          </p:cNvSpPr>
          <p:nvPr userDrawn="1"/>
        </p:nvSpPr>
        <p:spPr bwMode="auto">
          <a:xfrm>
            <a:off x="4580876" y="3288332"/>
            <a:ext cx="432000" cy="216000"/>
          </a:xfrm>
          <a:prstGeom prst="rect">
            <a:avLst/>
          </a:prstGeom>
          <a:pattFill prst="wdUpDiag">
            <a:fgClr>
              <a:schemeClr val="bg1"/>
            </a:fgClr>
            <a:bgClr>
              <a:srgbClr val="B9B1B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0" name="Rectangle 41"/>
          <p:cNvSpPr>
            <a:spLocks noChangeArrowheads="1"/>
          </p:cNvSpPr>
          <p:nvPr userDrawn="1"/>
        </p:nvSpPr>
        <p:spPr bwMode="auto">
          <a:xfrm>
            <a:off x="4580876" y="3570472"/>
            <a:ext cx="432000" cy="216000"/>
          </a:xfrm>
          <a:prstGeom prst="rect">
            <a:avLst/>
          </a:prstGeom>
          <a:pattFill prst="wdUpDiag">
            <a:fgClr>
              <a:schemeClr val="bg1"/>
            </a:fgClr>
            <a:bgClr>
              <a:srgbClr val="D2E4C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1" name="Rectangle 42"/>
          <p:cNvSpPr>
            <a:spLocks noChangeArrowheads="1"/>
          </p:cNvSpPr>
          <p:nvPr userDrawn="1"/>
        </p:nvSpPr>
        <p:spPr bwMode="auto">
          <a:xfrm>
            <a:off x="4580876" y="3855499"/>
            <a:ext cx="432000" cy="288000"/>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2" name="Rectangle 43"/>
          <p:cNvSpPr>
            <a:spLocks noChangeArrowheads="1"/>
          </p:cNvSpPr>
          <p:nvPr userDrawn="1"/>
        </p:nvSpPr>
        <p:spPr bwMode="auto">
          <a:xfrm>
            <a:off x="4580876" y="4198232"/>
            <a:ext cx="432000" cy="216000"/>
          </a:xfrm>
          <a:prstGeom prst="rect">
            <a:avLst/>
          </a:prstGeom>
          <a:pattFill prst="wdUpDiag">
            <a:fgClr>
              <a:schemeClr val="bg1"/>
            </a:fgClr>
            <a:bgClr>
              <a:srgbClr val="E7F2F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3" name="CuadroTexto 2">
            <a:extLst>
              <a:ext uri="{FF2B5EF4-FFF2-40B4-BE49-F238E27FC236}">
                <a16:creationId xmlns:a16="http://schemas.microsoft.com/office/drawing/2014/main" id="{67CF8825-F797-1C33-0ED8-757953C3F1D6}"/>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2024</a:t>
            </a:r>
          </a:p>
        </p:txBody>
      </p:sp>
      <p:sp>
        <p:nvSpPr>
          <p:cNvPr id="4" name="CuadroTexto 3">
            <a:extLst>
              <a:ext uri="{FF2B5EF4-FFF2-40B4-BE49-F238E27FC236}">
                <a16:creationId xmlns:a16="http://schemas.microsoft.com/office/drawing/2014/main" id="{DE201456-80CF-2726-1134-AD4456FD890F}"/>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sp>
        <p:nvSpPr>
          <p:cNvPr id="5" name="Rectángulo redondeado 195">
            <a:extLst>
              <a:ext uri="{FF2B5EF4-FFF2-40B4-BE49-F238E27FC236}">
                <a16:creationId xmlns:a16="http://schemas.microsoft.com/office/drawing/2014/main" id="{B27C3135-7DF2-6DC9-9FB8-FC29C558B321}"/>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6" name="Conector recto 5">
            <a:extLst>
              <a:ext uri="{FF2B5EF4-FFF2-40B4-BE49-F238E27FC236}">
                <a16:creationId xmlns:a16="http://schemas.microsoft.com/office/drawing/2014/main" id="{DEC7E9DE-73CB-5291-5401-2A4C8832A554}"/>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4C26366-FA41-573F-34DB-3AACF85A0B67}"/>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2691F89-959D-661A-C85E-45E64164ADC7}"/>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FCDAB9D-E7D0-3142-FC3C-5263A88049EB}"/>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B5F0916-5B59-D9DE-6D39-9A0D69F59F2E}"/>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F4C5B23-40AF-5479-3C04-8DF08ED9406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27CB3B4-3B5A-A152-5C4F-E46C66527429}"/>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9D458BD-C9E2-86A9-5E25-4BAFE08E2DC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353676C-D0F4-B9C4-6E52-07C18BC54863}"/>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C24EA640-9EE6-CE2D-AF24-4727671CC593}"/>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16" name="CuadroTexto 15">
            <a:extLst>
              <a:ext uri="{FF2B5EF4-FFF2-40B4-BE49-F238E27FC236}">
                <a16:creationId xmlns:a16="http://schemas.microsoft.com/office/drawing/2014/main" id="{BFD901CD-F049-323A-F1BF-61A96BAACBCF}"/>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17" name="CuadroTexto 16">
            <a:extLst>
              <a:ext uri="{FF2B5EF4-FFF2-40B4-BE49-F238E27FC236}">
                <a16:creationId xmlns:a16="http://schemas.microsoft.com/office/drawing/2014/main" id="{4EB52C5C-C8F1-D078-A6FC-5C6CB011D41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18" name="CuadroTexto 17">
            <a:extLst>
              <a:ext uri="{FF2B5EF4-FFF2-40B4-BE49-F238E27FC236}">
                <a16:creationId xmlns:a16="http://schemas.microsoft.com/office/drawing/2014/main" id="{791CC3AE-58B7-CAF4-C3C7-83978E166D8C}"/>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19" name="CuadroTexto 18">
            <a:extLst>
              <a:ext uri="{FF2B5EF4-FFF2-40B4-BE49-F238E27FC236}">
                <a16:creationId xmlns:a16="http://schemas.microsoft.com/office/drawing/2014/main" id="{02AAD02F-B39D-7858-408A-0C24434A8C33}"/>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0" name="CuadroTexto 19">
            <a:extLst>
              <a:ext uri="{FF2B5EF4-FFF2-40B4-BE49-F238E27FC236}">
                <a16:creationId xmlns:a16="http://schemas.microsoft.com/office/drawing/2014/main" id="{A53DA0D8-9CA0-98A3-DEDF-929C3898403F}"/>
              </a:ext>
            </a:extLst>
          </p:cNvPr>
          <p:cNvSpPr txBox="1"/>
          <p:nvPr userDrawn="1"/>
        </p:nvSpPr>
        <p:spPr>
          <a:xfrm>
            <a:off x="2824300" y="1167157"/>
            <a:ext cx="515937" cy="153888"/>
          </a:xfrm>
          <a:prstGeom prst="rect">
            <a:avLst/>
          </a:prstGeom>
          <a:noFill/>
        </p:spPr>
        <p:txBody>
          <a:bodyPr wrap="square" lIns="0" tIns="0" rIns="0" bIns="0" rtlCol="0">
            <a:spAutoFit/>
          </a:bodyPr>
          <a:lstStyle/>
          <a:p>
            <a:pPr algn="ctr"/>
            <a:r>
              <a:rPr lang="es-ES" sz="1000" spc="-30" dirty="0">
                <a:solidFill>
                  <a:srgbClr val="FF6600"/>
                </a:solidFill>
                <a:latin typeface="Documan Medium" pitchFamily="50" charset="0"/>
                <a:cs typeface="Documan Medium" pitchFamily="50" charset="0"/>
              </a:rPr>
              <a:t>S</a:t>
            </a:r>
          </a:p>
        </p:txBody>
      </p:sp>
      <p:sp>
        <p:nvSpPr>
          <p:cNvPr id="21" name="CuadroTexto 20">
            <a:extLst>
              <a:ext uri="{FF2B5EF4-FFF2-40B4-BE49-F238E27FC236}">
                <a16:creationId xmlns:a16="http://schemas.microsoft.com/office/drawing/2014/main" id="{0F3334AF-5D8E-DBC8-FD69-4B3577B2FEF7}"/>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2" name="Conector recto 21">
            <a:extLst>
              <a:ext uri="{FF2B5EF4-FFF2-40B4-BE49-F238E27FC236}">
                <a16:creationId xmlns:a16="http://schemas.microsoft.com/office/drawing/2014/main" id="{1BB74D70-BB83-1BFD-75AB-5DD77F0EF97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F997E24-520C-4DC0-91A3-B802B31858BF}"/>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AF45C3AB-B70C-89C2-01FA-8F9814A3A1A6}"/>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5" name="CuadroTexto 24">
            <a:extLst>
              <a:ext uri="{FF2B5EF4-FFF2-40B4-BE49-F238E27FC236}">
                <a16:creationId xmlns:a16="http://schemas.microsoft.com/office/drawing/2014/main" id="{9B9A2503-00DE-6165-2DE2-5E5BDE995D91}"/>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6" name="CuadroTexto 25">
            <a:extLst>
              <a:ext uri="{FF2B5EF4-FFF2-40B4-BE49-F238E27FC236}">
                <a16:creationId xmlns:a16="http://schemas.microsoft.com/office/drawing/2014/main" id="{B298BFF5-498D-8636-6DF3-F1A32CAA6198}"/>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7" name="CuadroTexto 26">
            <a:extLst>
              <a:ext uri="{FF2B5EF4-FFF2-40B4-BE49-F238E27FC236}">
                <a16:creationId xmlns:a16="http://schemas.microsoft.com/office/drawing/2014/main" id="{E009693B-10F7-3F75-8564-223612D7FE3F}"/>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8" name="CuadroTexto 27">
            <a:extLst>
              <a:ext uri="{FF2B5EF4-FFF2-40B4-BE49-F238E27FC236}">
                <a16:creationId xmlns:a16="http://schemas.microsoft.com/office/drawing/2014/main" id="{098A091E-E07F-4413-3CFB-2C997B9E3DD7}"/>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cxnSp>
        <p:nvCxnSpPr>
          <p:cNvPr id="29" name="Conector recto 28">
            <a:extLst>
              <a:ext uri="{FF2B5EF4-FFF2-40B4-BE49-F238E27FC236}">
                <a16:creationId xmlns:a16="http://schemas.microsoft.com/office/drawing/2014/main" id="{6ACBADFD-FFE3-2D85-C2DF-9F6264368F5E}"/>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3ECDB7A-D11A-5185-8E19-9705DAD9974D}"/>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3032379D-AE26-3374-DDB2-53ED39456254}"/>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47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7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7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Tree>
    <p:extLst>
      <p:ext uri="{BB962C8B-B14F-4D97-AF65-F5344CB8AC3E}">
        <p14:creationId xmlns:p14="http://schemas.microsoft.com/office/powerpoint/2010/main" val="149115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1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62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249164"/>
            <a:ext cx="7452658" cy="90457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1245820"/>
            <a:ext cx="7452658" cy="296938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4337621"/>
            <a:ext cx="1944172" cy="249164"/>
          </a:xfrm>
          <a:prstGeom prst="rect">
            <a:avLst/>
          </a:prstGeom>
        </p:spPr>
        <p:txBody>
          <a:bodyPr vert="horz" lIns="91440" tIns="45720" rIns="91440" bIns="45720" rtlCol="0" anchor="ctr"/>
          <a:lstStyle>
            <a:lvl1pPr algn="l">
              <a:defRPr sz="819">
                <a:solidFill>
                  <a:schemeClr val="tx1">
                    <a:tint val="75000"/>
                  </a:schemeClr>
                </a:solidFill>
              </a:defRPr>
            </a:lvl1pPr>
          </a:lstStyle>
          <a:p>
            <a:endParaRPr lang="es-ES" dirty="0"/>
          </a:p>
        </p:txBody>
      </p:sp>
      <p:sp>
        <p:nvSpPr>
          <p:cNvPr id="5" name="Footer Placeholder 4"/>
          <p:cNvSpPr>
            <a:spLocks noGrp="1"/>
          </p:cNvSpPr>
          <p:nvPr>
            <p:ph type="ftr" sz="quarter" idx="3"/>
          </p:nvPr>
        </p:nvSpPr>
        <p:spPr>
          <a:xfrm>
            <a:off x="2862253" y="4337621"/>
            <a:ext cx="2916258" cy="249164"/>
          </a:xfrm>
          <a:prstGeom prst="rect">
            <a:avLst/>
          </a:prstGeom>
        </p:spPr>
        <p:txBody>
          <a:bodyPr vert="horz" lIns="91440" tIns="45720" rIns="91440" bIns="45720" rtlCol="0" anchor="ctr"/>
          <a:lstStyle>
            <a:lvl1pPr algn="ctr">
              <a:defRPr sz="819">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102539" y="4337621"/>
            <a:ext cx="1944172" cy="249164"/>
          </a:xfrm>
          <a:prstGeom prst="rect">
            <a:avLst/>
          </a:prstGeom>
        </p:spPr>
        <p:txBody>
          <a:bodyPr vert="horz" lIns="91440" tIns="45720" rIns="91440" bIns="45720" rtlCol="0" anchor="ctr"/>
          <a:lstStyle>
            <a:lvl1pPr algn="r">
              <a:defRPr sz="819">
                <a:solidFill>
                  <a:schemeClr val="tx1">
                    <a:tint val="75000"/>
                  </a:schemeClr>
                </a:solidFill>
              </a:defRPr>
            </a:lvl1pPr>
          </a:lstStyle>
          <a:p>
            <a:fld id="{21F1548F-7A6C-4403-A9AD-F6D5BE483DDF}" type="slidenum">
              <a:rPr lang="es-ES" smtClean="0"/>
              <a:t>‹Nº›</a:t>
            </a:fld>
            <a:endParaRPr lang="es-ES" dirty="0"/>
          </a:p>
        </p:txBody>
      </p:sp>
    </p:spTree>
    <p:extLst>
      <p:ext uri="{BB962C8B-B14F-4D97-AF65-F5344CB8AC3E}">
        <p14:creationId xmlns:p14="http://schemas.microsoft.com/office/powerpoint/2010/main" val="4253951288"/>
      </p:ext>
    </p:extLst>
  </p:cSld>
  <p:clrMap bg1="lt1" tx1="dk1" bg2="lt2" tx2="dk2" accent1="accent1" accent2="accent2" accent3="accent3" accent4="accent4" accent5="accent5" accent6="accent6" hlink="hlink" folHlink="folHlink"/>
  <p:sldLayoutIdLst>
    <p:sldLayoutId id="2147483713" r:id="rId1"/>
    <p:sldLayoutId id="2147483677" r:id="rId2"/>
    <p:sldLayoutId id="214748367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hf hdr="0" ftr="0" dt="0"/>
  <p:txStyles>
    <p:titleStyle>
      <a:lvl1pPr algn="l" defTabSz="623987" rtl="0" eaLnBrk="1" latinLnBrk="0" hangingPunct="1">
        <a:lnSpc>
          <a:spcPct val="90000"/>
        </a:lnSpc>
        <a:spcBef>
          <a:spcPct val="0"/>
        </a:spcBef>
        <a:buNone/>
        <a:defRPr sz="3003" kern="1200">
          <a:solidFill>
            <a:schemeClr val="tx1"/>
          </a:solidFill>
          <a:latin typeface="+mj-lt"/>
          <a:ea typeface="+mj-ea"/>
          <a:cs typeface="+mj-cs"/>
        </a:defRPr>
      </a:lvl1pPr>
    </p:titleStyle>
    <p:bodyStyle>
      <a:lvl1pPr marL="155997" indent="-155997" algn="l" defTabSz="623987" rtl="0" eaLnBrk="1" latinLnBrk="0" hangingPunct="1">
        <a:lnSpc>
          <a:spcPct val="90000"/>
        </a:lnSpc>
        <a:spcBef>
          <a:spcPts val="682"/>
        </a:spcBef>
        <a:buFont typeface="Arial" panose="020B0604020202020204" pitchFamily="34" charset="0"/>
        <a:buChar char="•"/>
        <a:defRPr sz="1911" kern="1200">
          <a:solidFill>
            <a:schemeClr val="tx1"/>
          </a:solidFill>
          <a:latin typeface="+mn-lt"/>
          <a:ea typeface="+mn-ea"/>
          <a:cs typeface="+mn-cs"/>
        </a:defRPr>
      </a:lvl1pPr>
      <a:lvl2pPr marL="467990" indent="-155997" algn="l" defTabSz="623987" rtl="0" eaLnBrk="1" latinLnBrk="0" hangingPunct="1">
        <a:lnSpc>
          <a:spcPct val="90000"/>
        </a:lnSpc>
        <a:spcBef>
          <a:spcPts val="341"/>
        </a:spcBef>
        <a:buFont typeface="Arial" panose="020B0604020202020204" pitchFamily="34" charset="0"/>
        <a:buChar char="•"/>
        <a:defRPr sz="1638" kern="1200">
          <a:solidFill>
            <a:schemeClr val="tx1"/>
          </a:solidFill>
          <a:latin typeface="+mn-lt"/>
          <a:ea typeface="+mn-ea"/>
          <a:cs typeface="+mn-cs"/>
        </a:defRPr>
      </a:lvl2pPr>
      <a:lvl3pPr marL="779983" indent="-155997" algn="l" defTabSz="623987" rtl="0" eaLnBrk="1" latinLnBrk="0" hangingPunct="1">
        <a:lnSpc>
          <a:spcPct val="90000"/>
        </a:lnSpc>
        <a:spcBef>
          <a:spcPts val="341"/>
        </a:spcBef>
        <a:buFont typeface="Arial" panose="020B0604020202020204" pitchFamily="34" charset="0"/>
        <a:buChar char="•"/>
        <a:defRPr sz="1365" kern="1200">
          <a:solidFill>
            <a:schemeClr val="tx1"/>
          </a:solidFill>
          <a:latin typeface="+mn-lt"/>
          <a:ea typeface="+mn-ea"/>
          <a:cs typeface="+mn-cs"/>
        </a:defRPr>
      </a:lvl3pPr>
      <a:lvl4pPr marL="109197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4pPr>
      <a:lvl5pPr marL="140397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5pPr>
      <a:lvl6pPr marL="171596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6pPr>
      <a:lvl7pPr marL="202795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7pPr>
      <a:lvl8pPr marL="233995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8pPr>
      <a:lvl9pPr marL="265194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9pPr>
    </p:bodyStyle>
    <p:otherStyle>
      <a:defPPr>
        <a:defRPr lang="en-US"/>
      </a:defPPr>
      <a:lvl1pPr marL="0" algn="l" defTabSz="623987" rtl="0" eaLnBrk="1" latinLnBrk="0" hangingPunct="1">
        <a:defRPr sz="1228" kern="1200">
          <a:solidFill>
            <a:schemeClr val="tx1"/>
          </a:solidFill>
          <a:latin typeface="+mn-lt"/>
          <a:ea typeface="+mn-ea"/>
          <a:cs typeface="+mn-cs"/>
        </a:defRPr>
      </a:lvl1pPr>
      <a:lvl2pPr marL="311993" algn="l" defTabSz="623987" rtl="0" eaLnBrk="1" latinLnBrk="0" hangingPunct="1">
        <a:defRPr sz="1228" kern="1200">
          <a:solidFill>
            <a:schemeClr val="tx1"/>
          </a:solidFill>
          <a:latin typeface="+mn-lt"/>
          <a:ea typeface="+mn-ea"/>
          <a:cs typeface="+mn-cs"/>
        </a:defRPr>
      </a:lvl2pPr>
      <a:lvl3pPr marL="623987" algn="l" defTabSz="623987" rtl="0" eaLnBrk="1" latinLnBrk="0" hangingPunct="1">
        <a:defRPr sz="1228" kern="1200">
          <a:solidFill>
            <a:schemeClr val="tx1"/>
          </a:solidFill>
          <a:latin typeface="+mn-lt"/>
          <a:ea typeface="+mn-ea"/>
          <a:cs typeface="+mn-cs"/>
        </a:defRPr>
      </a:lvl3pPr>
      <a:lvl4pPr marL="935980" algn="l" defTabSz="623987" rtl="0" eaLnBrk="1" latinLnBrk="0" hangingPunct="1">
        <a:defRPr sz="1228" kern="1200">
          <a:solidFill>
            <a:schemeClr val="tx1"/>
          </a:solidFill>
          <a:latin typeface="+mn-lt"/>
          <a:ea typeface="+mn-ea"/>
          <a:cs typeface="+mn-cs"/>
        </a:defRPr>
      </a:lvl4pPr>
      <a:lvl5pPr marL="1247973" algn="l" defTabSz="623987" rtl="0" eaLnBrk="1" latinLnBrk="0" hangingPunct="1">
        <a:defRPr sz="1228" kern="1200">
          <a:solidFill>
            <a:schemeClr val="tx1"/>
          </a:solidFill>
          <a:latin typeface="+mn-lt"/>
          <a:ea typeface="+mn-ea"/>
          <a:cs typeface="+mn-cs"/>
        </a:defRPr>
      </a:lvl5pPr>
      <a:lvl6pPr marL="1559966" algn="l" defTabSz="623987" rtl="0" eaLnBrk="1" latinLnBrk="0" hangingPunct="1">
        <a:defRPr sz="1228" kern="1200">
          <a:solidFill>
            <a:schemeClr val="tx1"/>
          </a:solidFill>
          <a:latin typeface="+mn-lt"/>
          <a:ea typeface="+mn-ea"/>
          <a:cs typeface="+mn-cs"/>
        </a:defRPr>
      </a:lvl6pPr>
      <a:lvl7pPr marL="1871960" algn="l" defTabSz="623987" rtl="0" eaLnBrk="1" latinLnBrk="0" hangingPunct="1">
        <a:defRPr sz="1228" kern="1200">
          <a:solidFill>
            <a:schemeClr val="tx1"/>
          </a:solidFill>
          <a:latin typeface="+mn-lt"/>
          <a:ea typeface="+mn-ea"/>
          <a:cs typeface="+mn-cs"/>
        </a:defRPr>
      </a:lvl7pPr>
      <a:lvl8pPr marL="2183953" algn="l" defTabSz="623987" rtl="0" eaLnBrk="1" latinLnBrk="0" hangingPunct="1">
        <a:defRPr sz="1228" kern="1200">
          <a:solidFill>
            <a:schemeClr val="tx1"/>
          </a:solidFill>
          <a:latin typeface="+mn-lt"/>
          <a:ea typeface="+mn-ea"/>
          <a:cs typeface="+mn-cs"/>
        </a:defRPr>
      </a:lvl8pPr>
      <a:lvl9pPr marL="2495946" algn="l" defTabSz="623987" rtl="0" eaLnBrk="1" latinLnBrk="0" hangingPunct="1">
        <a:defRPr sz="12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7.xml"/><Relationship Id="rId3" Type="http://schemas.openxmlformats.org/officeDocument/2006/relationships/image" Target="../media/image4.emf"/><Relationship Id="rId7" Type="http://schemas.openxmlformats.org/officeDocument/2006/relationships/slide" Target="slide12.xml"/><Relationship Id="rId12"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11.xml"/><Relationship Id="rId9" Type="http://schemas.openxmlformats.org/officeDocument/2006/relationships/slide" Target="slide3.xml"/><Relationship Id="rId1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3" Type="http://schemas.openxmlformats.org/officeDocument/2006/relationships/slide" Target="slide12.xml"/><Relationship Id="rId7" Type="http://schemas.openxmlformats.org/officeDocument/2006/relationships/slide" Target="slide3.xml"/><Relationship Id="rId12"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7.xml"/><Relationship Id="rId5" Type="http://schemas.openxmlformats.org/officeDocument/2006/relationships/slide" Target="slide2.xml"/><Relationship Id="rId10"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slide" Target="slide13.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slide" Target="slide12.xml"/><Relationship Id="rId9" Type="http://schemas.openxmlformats.org/officeDocument/2006/relationships/slide" Target="slide6.xml"/><Relationship Id="rId1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image" Target="../media/image4.emf"/><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4.emf"/><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slide" Target="slide8.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4.emf"/><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1.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xml"/><Relationship Id="rId3" Type="http://schemas.openxmlformats.org/officeDocument/2006/relationships/image" Target="../media/image4.emf"/><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xml"/><Relationship Id="rId3" Type="http://schemas.openxmlformats.org/officeDocument/2006/relationships/image" Target="../media/image4.emf"/><Relationship Id="rId7" Type="http://schemas.openxmlformats.org/officeDocument/2006/relationships/slide" Target="slide9.xml"/><Relationship Id="rId12"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5.xml"/><Relationship Id="rId3" Type="http://schemas.openxmlformats.org/officeDocument/2006/relationships/image" Target="../media/image4.emf"/><Relationship Id="rId7" Type="http://schemas.openxmlformats.org/officeDocument/2006/relationships/slide" Target="slide10.xml"/><Relationship Id="rId12"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slide" Target="slide12.xml"/><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xml"/><Relationship Id="rId3" Type="http://schemas.openxmlformats.org/officeDocument/2006/relationships/image" Target="../media/image4.emf"/><Relationship Id="rId7" Type="http://schemas.openxmlformats.org/officeDocument/2006/relationships/slide" Target="slide11.xml"/><Relationship Id="rId12"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13.xml"/><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F4A3BB-5C38-9375-B1C0-4665E0C0C17C}"/>
              </a:ext>
            </a:extLst>
          </p:cNvPr>
          <p:cNvSpPr/>
          <p:nvPr/>
        </p:nvSpPr>
        <p:spPr>
          <a:xfrm>
            <a:off x="4317061" y="70135"/>
            <a:ext cx="4319588" cy="431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redondeado 6">
            <a:extLst>
              <a:ext uri="{FF2B5EF4-FFF2-40B4-BE49-F238E27FC236}">
                <a16:creationId xmlns:a16="http://schemas.microsoft.com/office/drawing/2014/main" id="{EC17BD06-9B84-349D-2CD3-703FD8DEF857}"/>
              </a:ext>
            </a:extLst>
          </p:cNvPr>
          <p:cNvSpPr/>
          <p:nvPr/>
        </p:nvSpPr>
        <p:spPr>
          <a:xfrm>
            <a:off x="7476522" y="4216885"/>
            <a:ext cx="615951" cy="2018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s-ES" sz="800" dirty="0">
                <a:solidFill>
                  <a:schemeClr val="accent1"/>
                </a:solidFill>
                <a:latin typeface="Arial" panose="020B0604020202020204" pitchFamily="34" charset="0"/>
                <a:cs typeface="Arial" panose="020B0604020202020204" pitchFamily="34" charset="0"/>
              </a:rPr>
              <a:t>Comienzo</a:t>
            </a:r>
          </a:p>
        </p:txBody>
      </p:sp>
      <p:sp>
        <p:nvSpPr>
          <p:cNvPr id="8" name="Elipse 7">
            <a:hlinkClick r:id="" action="ppaction://hlinkshowjump?jump=nextslide"/>
            <a:extLst>
              <a:ext uri="{FF2B5EF4-FFF2-40B4-BE49-F238E27FC236}">
                <a16:creationId xmlns:a16="http://schemas.microsoft.com/office/drawing/2014/main" id="{0B483010-FB29-EFB5-0250-DC71B6AE91E6}"/>
              </a:ext>
            </a:extLst>
          </p:cNvPr>
          <p:cNvSpPr/>
          <p:nvPr/>
        </p:nvSpPr>
        <p:spPr>
          <a:xfrm>
            <a:off x="8146682" y="4242193"/>
            <a:ext cx="151200" cy="151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reeform 5">
            <a:extLst>
              <a:ext uri="{FF2B5EF4-FFF2-40B4-BE49-F238E27FC236}">
                <a16:creationId xmlns:a16="http://schemas.microsoft.com/office/drawing/2014/main" id="{201A92F7-C1AD-4510-E9BB-CC85B1DE8DB3}"/>
              </a:ext>
            </a:extLst>
          </p:cNvPr>
          <p:cNvSpPr>
            <a:spLocks/>
          </p:cNvSpPr>
          <p:nvPr/>
        </p:nvSpPr>
        <p:spPr bwMode="auto">
          <a:xfrm>
            <a:off x="8176375" y="4278019"/>
            <a:ext cx="91814" cy="81509"/>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12" name="CuadroTexto 11">
            <a:extLst>
              <a:ext uri="{FF2B5EF4-FFF2-40B4-BE49-F238E27FC236}">
                <a16:creationId xmlns:a16="http://schemas.microsoft.com/office/drawing/2014/main" id="{8AED8611-4F3A-6017-8534-9D2F8AE445CE}"/>
              </a:ext>
            </a:extLst>
          </p:cNvPr>
          <p:cNvSpPr txBox="1"/>
          <p:nvPr/>
        </p:nvSpPr>
        <p:spPr>
          <a:xfrm>
            <a:off x="976170" y="216051"/>
            <a:ext cx="2597388" cy="246221"/>
          </a:xfrm>
          <a:prstGeom prst="rect">
            <a:avLst/>
          </a:prstGeom>
          <a:noFill/>
        </p:spPr>
        <p:txBody>
          <a:bodyPr wrap="square" lIns="0" tIns="0" rIns="0" bIns="0" rtlCol="0">
            <a:spAutoFit/>
          </a:bodyPr>
          <a:lstStyle/>
          <a:p>
            <a:r>
              <a:rPr lang="es-ES" sz="1600" spc="30" dirty="0">
                <a:solidFill>
                  <a:schemeClr val="accent2"/>
                </a:solidFill>
                <a:latin typeface="Documan" pitchFamily="50" charset="0"/>
                <a:cs typeface="Documan" pitchFamily="50" charset="0"/>
              </a:rPr>
              <a:t>Calendario 2024</a:t>
            </a:r>
          </a:p>
        </p:txBody>
      </p:sp>
      <p:sp>
        <p:nvSpPr>
          <p:cNvPr id="14" name="CuadroTexto 13">
            <a:extLst>
              <a:ext uri="{FF2B5EF4-FFF2-40B4-BE49-F238E27FC236}">
                <a16:creationId xmlns:a16="http://schemas.microsoft.com/office/drawing/2014/main" id="{D43E05E5-DB09-F45F-8E11-BE3626482C96}"/>
              </a:ext>
            </a:extLst>
          </p:cNvPr>
          <p:cNvSpPr txBox="1"/>
          <p:nvPr/>
        </p:nvSpPr>
        <p:spPr>
          <a:xfrm>
            <a:off x="976170" y="509792"/>
            <a:ext cx="5375411" cy="205184"/>
          </a:xfrm>
          <a:prstGeom prst="rect">
            <a:avLst/>
          </a:prstGeom>
          <a:noFill/>
        </p:spPr>
        <p:txBody>
          <a:bodyPr wrap="square" lIns="0" tIns="0" rIns="0" bIns="0" rtlCol="0">
            <a:spAutoFit/>
          </a:bodyPr>
          <a:lstStyle/>
          <a:p>
            <a:pPr>
              <a:lnSpc>
                <a:spcPts val="1600"/>
              </a:lnSpc>
              <a:spcBef>
                <a:spcPts val="200"/>
              </a:spcBef>
            </a:pPr>
            <a:r>
              <a:rPr lang="es-ES" sz="1600" spc="30" dirty="0">
                <a:solidFill>
                  <a:schemeClr val="accent2"/>
                </a:solidFill>
                <a:latin typeface="Documan" pitchFamily="50" charset="0"/>
                <a:cs typeface="Documan" pitchFamily="50" charset="0"/>
              </a:rPr>
              <a:t>Publicaciones en el Sistema de Liquidaciones</a:t>
            </a:r>
          </a:p>
        </p:txBody>
      </p:sp>
      <p:sp>
        <p:nvSpPr>
          <p:cNvPr id="10" name="Rectángulo: esquinas redondeadas 9">
            <a:extLst>
              <a:ext uri="{FF2B5EF4-FFF2-40B4-BE49-F238E27FC236}">
                <a16:creationId xmlns:a16="http://schemas.microsoft.com/office/drawing/2014/main" id="{ACC45226-76ED-A59E-F949-5511A1B52D5F}"/>
              </a:ext>
            </a:extLst>
          </p:cNvPr>
          <p:cNvSpPr/>
          <p:nvPr/>
        </p:nvSpPr>
        <p:spPr>
          <a:xfrm>
            <a:off x="-275126" y="230102"/>
            <a:ext cx="772128" cy="288000"/>
          </a:xfrm>
          <a:prstGeom prst="roundRect">
            <a:avLst>
              <a:gd name="adj" fmla="val 50000"/>
            </a:avLst>
          </a:prstGeom>
          <a:solidFill>
            <a:srgbClr val="A8D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1" name="Rectángulo: esquinas redondeadas 10">
            <a:extLst>
              <a:ext uri="{FF2B5EF4-FFF2-40B4-BE49-F238E27FC236}">
                <a16:creationId xmlns:a16="http://schemas.microsoft.com/office/drawing/2014/main" id="{B354247B-BD1F-339F-03B4-E30E4A9FA4FD}"/>
              </a:ext>
            </a:extLst>
          </p:cNvPr>
          <p:cNvSpPr>
            <a:spLocks noChangeAspect="1"/>
          </p:cNvSpPr>
          <p:nvPr/>
        </p:nvSpPr>
        <p:spPr>
          <a:xfrm>
            <a:off x="209002" y="229926"/>
            <a:ext cx="288000" cy="288000"/>
          </a:xfrm>
          <a:prstGeom prst="roundRect">
            <a:avLst>
              <a:gd name="adj" fmla="val 50000"/>
            </a:avLst>
          </a:prstGeom>
          <a:solidFill>
            <a:srgbClr val="67BA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3" name="Rectángulo: esquinas redondeadas 12">
            <a:extLst>
              <a:ext uri="{FF2B5EF4-FFF2-40B4-BE49-F238E27FC236}">
                <a16:creationId xmlns:a16="http://schemas.microsoft.com/office/drawing/2014/main" id="{F8FEFCC9-6FF1-B70F-F02F-56E851C9F8E2}"/>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22" name="Imagen 21">
            <a:extLst>
              <a:ext uri="{FF2B5EF4-FFF2-40B4-BE49-F238E27FC236}">
                <a16:creationId xmlns:a16="http://schemas.microsoft.com/office/drawing/2014/main" id="{45C96571-A8E0-090C-8872-BE510503BB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03195" y="1182543"/>
            <a:ext cx="4129603" cy="2590620"/>
          </a:xfrm>
          <a:prstGeom prst="rect">
            <a:avLst/>
          </a:prstGeom>
        </p:spPr>
      </p:pic>
      <p:pic>
        <p:nvPicPr>
          <p:cNvPr id="15" name="Imagen 14">
            <a:extLst>
              <a:ext uri="{FF2B5EF4-FFF2-40B4-BE49-F238E27FC236}">
                <a16:creationId xmlns:a16="http://schemas.microsoft.com/office/drawing/2014/main" id="{3E9D731D-16DE-7728-721B-799052C58398}"/>
              </a:ext>
            </a:extLst>
          </p:cNvPr>
          <p:cNvPicPr>
            <a:picLocks noChangeAspect="1"/>
          </p:cNvPicPr>
          <p:nvPr/>
        </p:nvPicPr>
        <p:blipFill>
          <a:blip r:embed="rId4"/>
          <a:stretch>
            <a:fillRect/>
          </a:stretch>
        </p:blipFill>
        <p:spPr>
          <a:xfrm>
            <a:off x="6511714" y="235740"/>
            <a:ext cx="1854567" cy="226167"/>
          </a:xfrm>
          <a:prstGeom prst="rect">
            <a:avLst/>
          </a:prstGeom>
        </p:spPr>
      </p:pic>
      <p:sp>
        <p:nvSpPr>
          <p:cNvPr id="2" name="CuadroTexto 1">
            <a:extLst>
              <a:ext uri="{FF2B5EF4-FFF2-40B4-BE49-F238E27FC236}">
                <a16:creationId xmlns:a16="http://schemas.microsoft.com/office/drawing/2014/main" id="{04C8C9EE-E466-5905-ADE2-AD23A271DC3A}"/>
              </a:ext>
            </a:extLst>
          </p:cNvPr>
          <p:cNvSpPr txBox="1"/>
          <p:nvPr/>
        </p:nvSpPr>
        <p:spPr>
          <a:xfrm>
            <a:off x="353002" y="1123238"/>
            <a:ext cx="4093061" cy="2577629"/>
          </a:xfrm>
          <a:prstGeom prst="rect">
            <a:avLst/>
          </a:prstGeom>
          <a:noFill/>
        </p:spPr>
        <p:txBody>
          <a:bodyPr wrap="square" lIns="0" tIns="0" rIns="0" bIns="0" rtlCol="0">
            <a:spAutoFit/>
          </a:bodyPr>
          <a:lstStyle/>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Red Eléctrica, como Operador del Sistema, pone a disposición de todos los participantes en el mercado el calendario de publicaciones del Sistema de Información de Liquidaciones.</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El calendario contiene las fechas de publicación del avance y cierre de todas las liquidaciones del Operador del sistema, así como las fechas de emisión de facturas, de cobros y pagos, y las fechas de finalización del plazo para presentación de reclamaciones sobre el avance de la liquidación final definitiva A5.</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Las fechas de cada liquidación se determinan de acuerdo con el Procedimiento de Operación 14.1 “Condiciones generales del proceso de liquidación”, aprobado por la Resolución del 10 de diciembre de 2020, de la Comisión Nacional de los Mercados y la Competencia, por la que se aprueba la adaptación de los procedimientos de operación del sistema a las condiciones relativas al balance aprobadas por Resolución de 11 de diciembre de 2019. En dicho procedimiento se define el calendario del proceso de liquidación del operador del sistema, en el que para cada mes M tendrán lugar los siguientes procesos de liquidación:</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Inicial Provisional Primera del mes M.</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Inicial Provisional Segunda del mes M-1.</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Intermedia Provisional del mes M-3.</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Final Provisional del mes M-8.</a:t>
            </a:r>
          </a:p>
          <a:p>
            <a:pPr marL="339725" indent="-228600">
              <a:spcAft>
                <a:spcPts val="300"/>
              </a:spcAft>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Final Definitiva del mes M-11.</a:t>
            </a:r>
          </a:p>
        </p:txBody>
      </p:sp>
    </p:spTree>
    <p:extLst>
      <p:ext uri="{BB962C8B-B14F-4D97-AF65-F5344CB8AC3E}">
        <p14:creationId xmlns:p14="http://schemas.microsoft.com/office/powerpoint/2010/main" val="386807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Septiembre</a:t>
            </a:r>
          </a:p>
        </p:txBody>
      </p:sp>
      <p:sp>
        <p:nvSpPr>
          <p:cNvPr id="11" name="Bisel 130">
            <a:hlinkClick r:id="" action="ppaction://noaction"/>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SEP</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5" name="CuadroTexto 4">
            <a:extLst>
              <a:ext uri="{FF2B5EF4-FFF2-40B4-BE49-F238E27FC236}">
                <a16:creationId xmlns:a16="http://schemas.microsoft.com/office/drawing/2014/main" id="{F58C89C8-0FFD-32BA-7377-7F2B404C29F1}"/>
              </a:ext>
            </a:extLst>
          </p:cNvPr>
          <p:cNvSpPr txBox="1"/>
          <p:nvPr/>
        </p:nvSpPr>
        <p:spPr>
          <a:xfrm>
            <a:off x="3341657" y="1777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6" name="CuadroTexto 5">
            <a:extLst>
              <a:ext uri="{FF2B5EF4-FFF2-40B4-BE49-F238E27FC236}">
                <a16:creationId xmlns:a16="http://schemas.microsoft.com/office/drawing/2014/main" id="{97A467C4-9027-37B4-ECB1-F516B6C4E5C6}"/>
              </a:ext>
            </a:extLst>
          </p:cNvPr>
          <p:cNvSpPr txBox="1"/>
          <p:nvPr/>
        </p:nvSpPr>
        <p:spPr>
          <a:xfrm>
            <a:off x="2835818" y="1777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7" name="CuadroTexto 6">
            <a:extLst>
              <a:ext uri="{FF2B5EF4-FFF2-40B4-BE49-F238E27FC236}">
                <a16:creationId xmlns:a16="http://schemas.microsoft.com/office/drawing/2014/main" id="{C666A4CC-AAF1-EF5E-4401-B6D7844BDCB9}"/>
              </a:ext>
            </a:extLst>
          </p:cNvPr>
          <p:cNvSpPr txBox="1"/>
          <p:nvPr/>
        </p:nvSpPr>
        <p:spPr>
          <a:xfrm>
            <a:off x="770538" y="1777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28" name="CuadroTexto 27">
            <a:extLst>
              <a:ext uri="{FF2B5EF4-FFF2-40B4-BE49-F238E27FC236}">
                <a16:creationId xmlns:a16="http://schemas.microsoft.com/office/drawing/2014/main" id="{54E14091-3EFA-1E29-8704-2E50F2E95C8E}"/>
              </a:ext>
            </a:extLst>
          </p:cNvPr>
          <p:cNvSpPr txBox="1"/>
          <p:nvPr/>
        </p:nvSpPr>
        <p:spPr>
          <a:xfrm>
            <a:off x="256893" y="220645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9</a:t>
            </a:r>
          </a:p>
        </p:txBody>
      </p:sp>
      <p:sp>
        <p:nvSpPr>
          <p:cNvPr id="32" name="CuadroTexto 31">
            <a:extLst>
              <a:ext uri="{FF2B5EF4-FFF2-40B4-BE49-F238E27FC236}">
                <a16:creationId xmlns:a16="http://schemas.microsoft.com/office/drawing/2014/main" id="{94ACAE1F-F995-D433-C150-F175A0EEAC8E}"/>
              </a:ext>
            </a:extLst>
          </p:cNvPr>
          <p:cNvSpPr txBox="1"/>
          <p:nvPr/>
        </p:nvSpPr>
        <p:spPr>
          <a:xfrm>
            <a:off x="3341657" y="220645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33" name="CuadroTexto 32">
            <a:extLst>
              <a:ext uri="{FF2B5EF4-FFF2-40B4-BE49-F238E27FC236}">
                <a16:creationId xmlns:a16="http://schemas.microsoft.com/office/drawing/2014/main" id="{DE899670-D895-D02C-2493-F6F7D078FD6C}"/>
              </a:ext>
            </a:extLst>
          </p:cNvPr>
          <p:cNvSpPr txBox="1"/>
          <p:nvPr/>
        </p:nvSpPr>
        <p:spPr>
          <a:xfrm>
            <a:off x="2835818" y="220645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36" name="CuadroTexto 35">
            <a:extLst>
              <a:ext uri="{FF2B5EF4-FFF2-40B4-BE49-F238E27FC236}">
                <a16:creationId xmlns:a16="http://schemas.microsoft.com/office/drawing/2014/main" id="{00486167-4F31-4058-20E0-ACC1B3A2C4FB}"/>
              </a:ext>
            </a:extLst>
          </p:cNvPr>
          <p:cNvSpPr txBox="1"/>
          <p:nvPr/>
        </p:nvSpPr>
        <p:spPr>
          <a:xfrm>
            <a:off x="1797827" y="220645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12</a:t>
            </a:r>
          </a:p>
        </p:txBody>
      </p:sp>
      <p:sp>
        <p:nvSpPr>
          <p:cNvPr id="37" name="CuadroTexto 36">
            <a:extLst>
              <a:ext uri="{FF2B5EF4-FFF2-40B4-BE49-F238E27FC236}">
                <a16:creationId xmlns:a16="http://schemas.microsoft.com/office/drawing/2014/main" id="{1E5B70CB-D456-6A55-ED32-3F9E2023CEB1}"/>
              </a:ext>
            </a:extLst>
          </p:cNvPr>
          <p:cNvSpPr txBox="1"/>
          <p:nvPr/>
        </p:nvSpPr>
        <p:spPr>
          <a:xfrm>
            <a:off x="2311472" y="220645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13</a:t>
            </a:r>
          </a:p>
        </p:txBody>
      </p:sp>
      <p:sp>
        <p:nvSpPr>
          <p:cNvPr id="39" name="CuadroTexto 38">
            <a:extLst>
              <a:ext uri="{FF2B5EF4-FFF2-40B4-BE49-F238E27FC236}">
                <a16:creationId xmlns:a16="http://schemas.microsoft.com/office/drawing/2014/main" id="{AACD2BAD-B4B7-A719-574F-D0CB098B2BE1}"/>
              </a:ext>
            </a:extLst>
          </p:cNvPr>
          <p:cNvSpPr txBox="1"/>
          <p:nvPr/>
        </p:nvSpPr>
        <p:spPr>
          <a:xfrm>
            <a:off x="3341657" y="26297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40" name="CuadroTexto 39">
            <a:extLst>
              <a:ext uri="{FF2B5EF4-FFF2-40B4-BE49-F238E27FC236}">
                <a16:creationId xmlns:a16="http://schemas.microsoft.com/office/drawing/2014/main" id="{4157F664-4FF2-1F43-CAF0-46625605027D}"/>
              </a:ext>
            </a:extLst>
          </p:cNvPr>
          <p:cNvSpPr txBox="1"/>
          <p:nvPr/>
        </p:nvSpPr>
        <p:spPr>
          <a:xfrm>
            <a:off x="2835818" y="26297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44" name="CuadroTexto 43">
            <a:extLst>
              <a:ext uri="{FF2B5EF4-FFF2-40B4-BE49-F238E27FC236}">
                <a16:creationId xmlns:a16="http://schemas.microsoft.com/office/drawing/2014/main" id="{AB3BF220-95AC-C314-F63A-2B1D19CE8ECA}"/>
              </a:ext>
            </a:extLst>
          </p:cNvPr>
          <p:cNvSpPr txBox="1"/>
          <p:nvPr/>
        </p:nvSpPr>
        <p:spPr>
          <a:xfrm>
            <a:off x="1797827" y="26297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19</a:t>
            </a:r>
          </a:p>
        </p:txBody>
      </p:sp>
      <p:sp>
        <p:nvSpPr>
          <p:cNvPr id="50" name="CuadroTexto 49">
            <a:extLst>
              <a:ext uri="{FF2B5EF4-FFF2-40B4-BE49-F238E27FC236}">
                <a16:creationId xmlns:a16="http://schemas.microsoft.com/office/drawing/2014/main" id="{A971A400-01B9-9C45-2BE3-1376C9674F9C}"/>
              </a:ext>
            </a:extLst>
          </p:cNvPr>
          <p:cNvSpPr txBox="1"/>
          <p:nvPr/>
        </p:nvSpPr>
        <p:spPr>
          <a:xfrm>
            <a:off x="3341657" y="30587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52" name="CuadroTexto 51">
            <a:extLst>
              <a:ext uri="{FF2B5EF4-FFF2-40B4-BE49-F238E27FC236}">
                <a16:creationId xmlns:a16="http://schemas.microsoft.com/office/drawing/2014/main" id="{B19B24CB-EEB6-D074-3B5C-2A38DC1CF0EB}"/>
              </a:ext>
            </a:extLst>
          </p:cNvPr>
          <p:cNvSpPr txBox="1"/>
          <p:nvPr/>
        </p:nvSpPr>
        <p:spPr>
          <a:xfrm>
            <a:off x="2835818" y="30587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54" name="CuadroTexto 53">
            <a:extLst>
              <a:ext uri="{FF2B5EF4-FFF2-40B4-BE49-F238E27FC236}">
                <a16:creationId xmlns:a16="http://schemas.microsoft.com/office/drawing/2014/main" id="{55891BA0-A9A4-FD89-D0A5-027B81FD19B1}"/>
              </a:ext>
            </a:extLst>
          </p:cNvPr>
          <p:cNvSpPr txBox="1"/>
          <p:nvPr/>
        </p:nvSpPr>
        <p:spPr>
          <a:xfrm>
            <a:off x="770538" y="30587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24</a:t>
            </a:r>
          </a:p>
        </p:txBody>
      </p:sp>
      <p:sp>
        <p:nvSpPr>
          <p:cNvPr id="19" name="Rectángulo redondeado 18">
            <a:extLst>
              <a:ext uri="{FF2B5EF4-FFF2-40B4-BE49-F238E27FC236}">
                <a16:creationId xmlns:a16="http://schemas.microsoft.com/office/drawing/2014/main" id="{78EC5E34-27DE-38FA-F84A-35EDA7BD3AD0}"/>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4" action="ppaction://hlinksldjump"/>
            <a:extLst>
              <a:ext uri="{FF2B5EF4-FFF2-40B4-BE49-F238E27FC236}">
                <a16:creationId xmlns:a16="http://schemas.microsoft.com/office/drawing/2014/main" id="{3F525694-69B6-AA05-A155-4616DFB6B41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2" name="Freeform 5">
            <a:hlinkClick r:id="" action="ppaction://noaction"/>
            <a:extLst>
              <a:ext uri="{FF2B5EF4-FFF2-40B4-BE49-F238E27FC236}">
                <a16:creationId xmlns:a16="http://schemas.microsoft.com/office/drawing/2014/main" id="{D3EE7460-C982-B404-69F4-B1624B42D49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3" name="Rectángulo redondeado 22">
            <a:extLst>
              <a:ext uri="{FF2B5EF4-FFF2-40B4-BE49-F238E27FC236}">
                <a16:creationId xmlns:a16="http://schemas.microsoft.com/office/drawing/2014/main" id="{A6D7E51A-90A2-7AFA-618B-52C5E787DA9E}"/>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4" name="Elipse 23">
            <a:hlinkClick r:id="rId5" action="ppaction://hlinksldjump"/>
            <a:extLst>
              <a:ext uri="{FF2B5EF4-FFF2-40B4-BE49-F238E27FC236}">
                <a16:creationId xmlns:a16="http://schemas.microsoft.com/office/drawing/2014/main" id="{FC4DC84A-9F59-CBF5-9934-8A6EECC7C8D2}"/>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5" name="Freeform 5">
            <a:hlinkClick r:id="" action="ppaction://noaction"/>
            <a:extLst>
              <a:ext uri="{FF2B5EF4-FFF2-40B4-BE49-F238E27FC236}">
                <a16:creationId xmlns:a16="http://schemas.microsoft.com/office/drawing/2014/main" id="{2B24768D-94E5-34B2-CD26-83E58C5C729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Bisel 1">
            <a:hlinkClick r:id="rId6" action="ppaction://hlinksldjump"/>
            <a:extLst>
              <a:ext uri="{FF2B5EF4-FFF2-40B4-BE49-F238E27FC236}">
                <a16:creationId xmlns:a16="http://schemas.microsoft.com/office/drawing/2014/main" id="{E2510361-786A-95B6-18E7-2574C635D57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7" name="Bisel 131">
            <a:hlinkClick r:id="rId4" action="ppaction://hlinksldjump"/>
            <a:extLst>
              <a:ext uri="{FF2B5EF4-FFF2-40B4-BE49-F238E27FC236}">
                <a16:creationId xmlns:a16="http://schemas.microsoft.com/office/drawing/2014/main" id="{B2C0D0E7-108C-EB6B-0075-CDD8F51E637A}"/>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9" name="Bisel 132">
            <a:hlinkClick r:id="rId7" action="ppaction://hlinksldjump"/>
            <a:extLst>
              <a:ext uri="{FF2B5EF4-FFF2-40B4-BE49-F238E27FC236}">
                <a16:creationId xmlns:a16="http://schemas.microsoft.com/office/drawing/2014/main" id="{0C3CC9DE-FC65-0302-3861-94957E6D9D4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0" name="Bisel 133">
            <a:hlinkClick r:id="rId8" action="ppaction://hlinksldjump"/>
            <a:extLst>
              <a:ext uri="{FF2B5EF4-FFF2-40B4-BE49-F238E27FC236}">
                <a16:creationId xmlns:a16="http://schemas.microsoft.com/office/drawing/2014/main" id="{76387A0F-1A32-FEF5-3C90-DB6E73B1D88D}"/>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1" name="Bisel 121">
            <a:hlinkClick r:id="rId9" action="ppaction://hlinksldjump"/>
            <a:extLst>
              <a:ext uri="{FF2B5EF4-FFF2-40B4-BE49-F238E27FC236}">
                <a16:creationId xmlns:a16="http://schemas.microsoft.com/office/drawing/2014/main" id="{211BAEF3-33AA-0B96-4B30-759F6535EE0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0" action="ppaction://hlinksldjump"/>
            <a:extLst>
              <a:ext uri="{FF2B5EF4-FFF2-40B4-BE49-F238E27FC236}">
                <a16:creationId xmlns:a16="http://schemas.microsoft.com/office/drawing/2014/main" id="{0407444C-1ED7-F247-CB35-97A58E05F509}"/>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11" action="ppaction://hlinksldjump"/>
            <a:extLst>
              <a:ext uri="{FF2B5EF4-FFF2-40B4-BE49-F238E27FC236}">
                <a16:creationId xmlns:a16="http://schemas.microsoft.com/office/drawing/2014/main" id="{E98D697D-36D3-F0E1-F4D6-4850B130910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2" action="ppaction://hlinksldjump"/>
            <a:extLst>
              <a:ext uri="{FF2B5EF4-FFF2-40B4-BE49-F238E27FC236}">
                <a16:creationId xmlns:a16="http://schemas.microsoft.com/office/drawing/2014/main" id="{00FA461E-045C-ADEA-6097-9B1BC50D8D8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3" action="ppaction://hlinksldjump"/>
            <a:extLst>
              <a:ext uri="{FF2B5EF4-FFF2-40B4-BE49-F238E27FC236}">
                <a16:creationId xmlns:a16="http://schemas.microsoft.com/office/drawing/2014/main" id="{7C6ED107-2B3F-8211-D849-AC2C0365B08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5" name="Bisel 128">
            <a:hlinkClick r:id="rId14" action="ppaction://hlinksldjump"/>
            <a:extLst>
              <a:ext uri="{FF2B5EF4-FFF2-40B4-BE49-F238E27FC236}">
                <a16:creationId xmlns:a16="http://schemas.microsoft.com/office/drawing/2014/main" id="{4AACAF5D-1A7A-6F20-9238-5DAB26458CE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6" name="Bisel 129">
            <a:hlinkClick r:id="rId5" action="ppaction://hlinksldjump"/>
            <a:extLst>
              <a:ext uri="{FF2B5EF4-FFF2-40B4-BE49-F238E27FC236}">
                <a16:creationId xmlns:a16="http://schemas.microsoft.com/office/drawing/2014/main" id="{525EBA1B-3428-92FF-54DA-3A555B4448BC}"/>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 name="CuadroTexto 1">
            <a:extLst>
              <a:ext uri="{FF2B5EF4-FFF2-40B4-BE49-F238E27FC236}">
                <a16:creationId xmlns:a16="http://schemas.microsoft.com/office/drawing/2014/main" id="{E8F05E80-D895-4029-1E07-FAE0F541F46F}"/>
              </a:ext>
            </a:extLst>
          </p:cNvPr>
          <p:cNvSpPr txBox="1"/>
          <p:nvPr/>
        </p:nvSpPr>
        <p:spPr>
          <a:xfrm>
            <a:off x="1285685" y="1776510"/>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3" name="Rectangle 20">
            <a:extLst>
              <a:ext uri="{FF2B5EF4-FFF2-40B4-BE49-F238E27FC236}">
                <a16:creationId xmlns:a16="http://schemas.microsoft.com/office/drawing/2014/main" id="{422936CC-B2B5-301B-709E-023AEC57BAA9}"/>
              </a:ext>
            </a:extLst>
          </p:cNvPr>
          <p:cNvSpPr>
            <a:spLocks noChangeArrowheads="1"/>
          </p:cNvSpPr>
          <p:nvPr/>
        </p:nvSpPr>
        <p:spPr bwMode="auto">
          <a:xfrm>
            <a:off x="1488673" y="1988633"/>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4" name="Rectangle 20">
            <a:extLst>
              <a:ext uri="{FF2B5EF4-FFF2-40B4-BE49-F238E27FC236}">
                <a16:creationId xmlns:a16="http://schemas.microsoft.com/office/drawing/2014/main" id="{953F3AFC-D3B0-B395-AD5D-4046ED10D5D1}"/>
              </a:ext>
            </a:extLst>
          </p:cNvPr>
          <p:cNvSpPr>
            <a:spLocks noChangeArrowheads="1"/>
          </p:cNvSpPr>
          <p:nvPr/>
        </p:nvSpPr>
        <p:spPr bwMode="auto">
          <a:xfrm>
            <a:off x="1489904" y="1776509"/>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9" name="CuadroTexto 8">
            <a:extLst>
              <a:ext uri="{FF2B5EF4-FFF2-40B4-BE49-F238E27FC236}">
                <a16:creationId xmlns:a16="http://schemas.microsoft.com/office/drawing/2014/main" id="{70450B95-C858-58EE-C734-B282BB87111E}"/>
              </a:ext>
            </a:extLst>
          </p:cNvPr>
          <p:cNvSpPr txBox="1"/>
          <p:nvPr/>
        </p:nvSpPr>
        <p:spPr>
          <a:xfrm>
            <a:off x="259363" y="1777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10" name="CuadroTexto 9">
            <a:extLst>
              <a:ext uri="{FF2B5EF4-FFF2-40B4-BE49-F238E27FC236}">
                <a16:creationId xmlns:a16="http://schemas.microsoft.com/office/drawing/2014/main" id="{F938E5BB-7DA8-C7A7-B8FD-9FE191AD8939}"/>
              </a:ext>
            </a:extLst>
          </p:cNvPr>
          <p:cNvSpPr txBox="1"/>
          <p:nvPr/>
        </p:nvSpPr>
        <p:spPr>
          <a:xfrm>
            <a:off x="1799238" y="1777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12" name="CuadroTexto 11">
            <a:extLst>
              <a:ext uri="{FF2B5EF4-FFF2-40B4-BE49-F238E27FC236}">
                <a16:creationId xmlns:a16="http://schemas.microsoft.com/office/drawing/2014/main" id="{BF39B1E0-7DBF-0A60-D793-12222FC53A1F}"/>
              </a:ext>
            </a:extLst>
          </p:cNvPr>
          <p:cNvSpPr txBox="1"/>
          <p:nvPr/>
        </p:nvSpPr>
        <p:spPr>
          <a:xfrm>
            <a:off x="2316763" y="1777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13" name="CuadroTexto 12">
            <a:extLst>
              <a:ext uri="{FF2B5EF4-FFF2-40B4-BE49-F238E27FC236}">
                <a16:creationId xmlns:a16="http://schemas.microsoft.com/office/drawing/2014/main" id="{EF51BFF6-BCB1-E126-95FE-BE991D92DCAA}"/>
              </a:ext>
            </a:extLst>
          </p:cNvPr>
          <p:cNvSpPr txBox="1"/>
          <p:nvPr/>
        </p:nvSpPr>
        <p:spPr>
          <a:xfrm>
            <a:off x="773851" y="220361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14" name="Rectangle 20">
            <a:extLst>
              <a:ext uri="{FF2B5EF4-FFF2-40B4-BE49-F238E27FC236}">
                <a16:creationId xmlns:a16="http://schemas.microsoft.com/office/drawing/2014/main" id="{86654369-4670-C773-5EB3-9C8F5A3B5DC5}"/>
              </a:ext>
            </a:extLst>
          </p:cNvPr>
          <p:cNvSpPr>
            <a:spLocks noChangeArrowheads="1"/>
          </p:cNvSpPr>
          <p:nvPr/>
        </p:nvSpPr>
        <p:spPr bwMode="auto">
          <a:xfrm>
            <a:off x="976839" y="2415737"/>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7" name="Rectangle 20">
            <a:extLst>
              <a:ext uri="{FF2B5EF4-FFF2-40B4-BE49-F238E27FC236}">
                <a16:creationId xmlns:a16="http://schemas.microsoft.com/office/drawing/2014/main" id="{7766314B-DC16-9901-774E-6799760B9CD7}"/>
              </a:ext>
            </a:extLst>
          </p:cNvPr>
          <p:cNvSpPr>
            <a:spLocks noChangeArrowheads="1"/>
          </p:cNvSpPr>
          <p:nvPr/>
        </p:nvSpPr>
        <p:spPr bwMode="auto">
          <a:xfrm>
            <a:off x="978070" y="2203613"/>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47" name="CuadroTexto 46">
            <a:extLst>
              <a:ext uri="{FF2B5EF4-FFF2-40B4-BE49-F238E27FC236}">
                <a16:creationId xmlns:a16="http://schemas.microsoft.com/office/drawing/2014/main" id="{D45C1553-BC50-E343-18B2-82D433E098C6}"/>
              </a:ext>
            </a:extLst>
          </p:cNvPr>
          <p:cNvSpPr txBox="1"/>
          <p:nvPr/>
        </p:nvSpPr>
        <p:spPr>
          <a:xfrm>
            <a:off x="1287697" y="2204468"/>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48" name="Rectangle 20">
            <a:extLst>
              <a:ext uri="{FF2B5EF4-FFF2-40B4-BE49-F238E27FC236}">
                <a16:creationId xmlns:a16="http://schemas.microsoft.com/office/drawing/2014/main" id="{D5C9D66C-252B-1BB7-36DD-BBE60F0205C1}"/>
              </a:ext>
            </a:extLst>
          </p:cNvPr>
          <p:cNvSpPr>
            <a:spLocks noChangeArrowheads="1"/>
          </p:cNvSpPr>
          <p:nvPr/>
        </p:nvSpPr>
        <p:spPr bwMode="auto">
          <a:xfrm>
            <a:off x="1484893" y="2204478"/>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51" name="Rectangle 20">
            <a:extLst>
              <a:ext uri="{FF2B5EF4-FFF2-40B4-BE49-F238E27FC236}">
                <a16:creationId xmlns:a16="http://schemas.microsoft.com/office/drawing/2014/main" id="{35AEC8B7-1E8A-E2FA-348A-9C8C21C0F0D7}"/>
              </a:ext>
            </a:extLst>
          </p:cNvPr>
          <p:cNvSpPr>
            <a:spLocks noChangeArrowheads="1"/>
          </p:cNvSpPr>
          <p:nvPr/>
        </p:nvSpPr>
        <p:spPr bwMode="auto">
          <a:xfrm>
            <a:off x="1484893" y="2337828"/>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55" name="Rectangle 20">
            <a:extLst>
              <a:ext uri="{FF2B5EF4-FFF2-40B4-BE49-F238E27FC236}">
                <a16:creationId xmlns:a16="http://schemas.microsoft.com/office/drawing/2014/main" id="{4188FB5C-B6B3-C3C8-41DF-6753C8D50794}"/>
              </a:ext>
            </a:extLst>
          </p:cNvPr>
          <p:cNvSpPr>
            <a:spLocks noChangeArrowheads="1"/>
          </p:cNvSpPr>
          <p:nvPr/>
        </p:nvSpPr>
        <p:spPr bwMode="auto">
          <a:xfrm>
            <a:off x="1484893" y="2471178"/>
            <a:ext cx="318529"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58" name="CuadroTexto 57">
            <a:extLst>
              <a:ext uri="{FF2B5EF4-FFF2-40B4-BE49-F238E27FC236}">
                <a16:creationId xmlns:a16="http://schemas.microsoft.com/office/drawing/2014/main" id="{80330470-4327-D31E-5068-9B82F545AAD7}"/>
              </a:ext>
            </a:extLst>
          </p:cNvPr>
          <p:cNvSpPr txBox="1"/>
          <p:nvPr/>
        </p:nvSpPr>
        <p:spPr>
          <a:xfrm>
            <a:off x="772635" y="2635938"/>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59" name="Rectangle 20">
            <a:extLst>
              <a:ext uri="{FF2B5EF4-FFF2-40B4-BE49-F238E27FC236}">
                <a16:creationId xmlns:a16="http://schemas.microsoft.com/office/drawing/2014/main" id="{B6C7466A-6FB8-71AF-E3F4-C5E70D66FCDD}"/>
              </a:ext>
            </a:extLst>
          </p:cNvPr>
          <p:cNvSpPr>
            <a:spLocks noChangeArrowheads="1"/>
          </p:cNvSpPr>
          <p:nvPr/>
        </p:nvSpPr>
        <p:spPr bwMode="auto">
          <a:xfrm>
            <a:off x="976854" y="2842767"/>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60" name="Rectangle 20">
            <a:extLst>
              <a:ext uri="{FF2B5EF4-FFF2-40B4-BE49-F238E27FC236}">
                <a16:creationId xmlns:a16="http://schemas.microsoft.com/office/drawing/2014/main" id="{3E15EAB8-F3A7-8E52-E2CA-B162F674439F}"/>
              </a:ext>
            </a:extLst>
          </p:cNvPr>
          <p:cNvSpPr>
            <a:spLocks noChangeArrowheads="1"/>
          </p:cNvSpPr>
          <p:nvPr/>
        </p:nvSpPr>
        <p:spPr bwMode="auto">
          <a:xfrm>
            <a:off x="976854" y="2635938"/>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61" name="CuadroTexto 60">
            <a:extLst>
              <a:ext uri="{FF2B5EF4-FFF2-40B4-BE49-F238E27FC236}">
                <a16:creationId xmlns:a16="http://schemas.microsoft.com/office/drawing/2014/main" id="{4D2F4874-5CC5-B702-E688-EB31B9E51210}"/>
              </a:ext>
            </a:extLst>
          </p:cNvPr>
          <p:cNvSpPr txBox="1"/>
          <p:nvPr/>
        </p:nvSpPr>
        <p:spPr>
          <a:xfrm>
            <a:off x="260489" y="2634295"/>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62" name="Rectangle 20">
            <a:extLst>
              <a:ext uri="{FF2B5EF4-FFF2-40B4-BE49-F238E27FC236}">
                <a16:creationId xmlns:a16="http://schemas.microsoft.com/office/drawing/2014/main" id="{1AB4A11E-8F77-681A-50DC-0BEF4D71F999}"/>
              </a:ext>
            </a:extLst>
          </p:cNvPr>
          <p:cNvSpPr>
            <a:spLocks noChangeArrowheads="1"/>
          </p:cNvSpPr>
          <p:nvPr/>
        </p:nvSpPr>
        <p:spPr bwMode="auto">
          <a:xfrm>
            <a:off x="457685" y="2634305"/>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64" name="Rectangle 20">
            <a:extLst>
              <a:ext uri="{FF2B5EF4-FFF2-40B4-BE49-F238E27FC236}">
                <a16:creationId xmlns:a16="http://schemas.microsoft.com/office/drawing/2014/main" id="{8F2CB8BD-D613-D426-BCF1-097ECD4F1567}"/>
              </a:ext>
            </a:extLst>
          </p:cNvPr>
          <p:cNvSpPr>
            <a:spLocks noChangeArrowheads="1"/>
          </p:cNvSpPr>
          <p:nvPr/>
        </p:nvSpPr>
        <p:spPr bwMode="auto">
          <a:xfrm>
            <a:off x="457685" y="2767655"/>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65" name="Rectangle 20">
            <a:extLst>
              <a:ext uri="{FF2B5EF4-FFF2-40B4-BE49-F238E27FC236}">
                <a16:creationId xmlns:a16="http://schemas.microsoft.com/office/drawing/2014/main" id="{239BCF6A-D7E3-E823-9E2D-F71516BEDE81}"/>
              </a:ext>
            </a:extLst>
          </p:cNvPr>
          <p:cNvSpPr>
            <a:spLocks noChangeArrowheads="1"/>
          </p:cNvSpPr>
          <p:nvPr/>
        </p:nvSpPr>
        <p:spPr bwMode="auto">
          <a:xfrm>
            <a:off x="457685" y="2901005"/>
            <a:ext cx="318529" cy="157084"/>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66" name="CuadroTexto 65">
            <a:extLst>
              <a:ext uri="{FF2B5EF4-FFF2-40B4-BE49-F238E27FC236}">
                <a16:creationId xmlns:a16="http://schemas.microsoft.com/office/drawing/2014/main" id="{336CDB78-2B7F-B3C5-0DEF-7D3239B865CF}"/>
              </a:ext>
            </a:extLst>
          </p:cNvPr>
          <p:cNvSpPr txBox="1"/>
          <p:nvPr/>
        </p:nvSpPr>
        <p:spPr>
          <a:xfrm>
            <a:off x="1283477" y="26297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18</a:t>
            </a:r>
          </a:p>
        </p:txBody>
      </p:sp>
      <p:sp>
        <p:nvSpPr>
          <p:cNvPr id="67" name="CuadroTexto 66">
            <a:extLst>
              <a:ext uri="{FF2B5EF4-FFF2-40B4-BE49-F238E27FC236}">
                <a16:creationId xmlns:a16="http://schemas.microsoft.com/office/drawing/2014/main" id="{90DAB689-FC92-AF25-F734-02EABF278CAC}"/>
              </a:ext>
            </a:extLst>
          </p:cNvPr>
          <p:cNvSpPr txBox="1"/>
          <p:nvPr/>
        </p:nvSpPr>
        <p:spPr>
          <a:xfrm>
            <a:off x="2312439"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68" name="Rectangle 20">
            <a:extLst>
              <a:ext uri="{FF2B5EF4-FFF2-40B4-BE49-F238E27FC236}">
                <a16:creationId xmlns:a16="http://schemas.microsoft.com/office/drawing/2014/main" id="{FA04780F-EAFE-F1C3-D137-51E5ACD7EADA}"/>
              </a:ext>
            </a:extLst>
          </p:cNvPr>
          <p:cNvSpPr>
            <a:spLocks noChangeArrowheads="1"/>
          </p:cNvSpPr>
          <p:nvPr/>
        </p:nvSpPr>
        <p:spPr bwMode="auto">
          <a:xfrm>
            <a:off x="2518782"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69" name="Rectangle 20">
            <a:extLst>
              <a:ext uri="{FF2B5EF4-FFF2-40B4-BE49-F238E27FC236}">
                <a16:creationId xmlns:a16="http://schemas.microsoft.com/office/drawing/2014/main" id="{6B1EE564-C435-ACC0-FB50-023B049CFBD0}"/>
              </a:ext>
            </a:extLst>
          </p:cNvPr>
          <p:cNvSpPr>
            <a:spLocks noChangeArrowheads="1"/>
          </p:cNvSpPr>
          <p:nvPr/>
        </p:nvSpPr>
        <p:spPr bwMode="auto">
          <a:xfrm>
            <a:off x="2518782"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0" name="Rectangle 20">
            <a:extLst>
              <a:ext uri="{FF2B5EF4-FFF2-40B4-BE49-F238E27FC236}">
                <a16:creationId xmlns:a16="http://schemas.microsoft.com/office/drawing/2014/main" id="{3D789329-0270-735D-35A8-DDA4153648A7}"/>
              </a:ext>
            </a:extLst>
          </p:cNvPr>
          <p:cNvSpPr>
            <a:spLocks noChangeArrowheads="1"/>
          </p:cNvSpPr>
          <p:nvPr/>
        </p:nvSpPr>
        <p:spPr bwMode="auto">
          <a:xfrm>
            <a:off x="2518782"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71" name="CuadroTexto 70">
            <a:extLst>
              <a:ext uri="{FF2B5EF4-FFF2-40B4-BE49-F238E27FC236}">
                <a16:creationId xmlns:a16="http://schemas.microsoft.com/office/drawing/2014/main" id="{AD5340A5-C1DA-A14D-E430-99E57A3EB2AB}"/>
              </a:ext>
            </a:extLst>
          </p:cNvPr>
          <p:cNvSpPr txBox="1"/>
          <p:nvPr/>
        </p:nvSpPr>
        <p:spPr>
          <a:xfrm>
            <a:off x="261084" y="3059030"/>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72" name="Rectangle 20">
            <a:extLst>
              <a:ext uri="{FF2B5EF4-FFF2-40B4-BE49-F238E27FC236}">
                <a16:creationId xmlns:a16="http://schemas.microsoft.com/office/drawing/2014/main" id="{6FFB6184-1AEB-49A9-9284-753DC3E0273B}"/>
              </a:ext>
            </a:extLst>
          </p:cNvPr>
          <p:cNvSpPr>
            <a:spLocks noChangeArrowheads="1"/>
          </p:cNvSpPr>
          <p:nvPr/>
        </p:nvSpPr>
        <p:spPr bwMode="auto">
          <a:xfrm>
            <a:off x="455721" y="3057742"/>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74" name="Rectangle 20">
            <a:extLst>
              <a:ext uri="{FF2B5EF4-FFF2-40B4-BE49-F238E27FC236}">
                <a16:creationId xmlns:a16="http://schemas.microsoft.com/office/drawing/2014/main" id="{4F6FB28E-3410-1BBF-E908-45407F5A36CB}"/>
              </a:ext>
            </a:extLst>
          </p:cNvPr>
          <p:cNvSpPr>
            <a:spLocks noChangeArrowheads="1"/>
          </p:cNvSpPr>
          <p:nvPr/>
        </p:nvSpPr>
        <p:spPr bwMode="auto">
          <a:xfrm>
            <a:off x="455721" y="3191092"/>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5" name="Rectangle 20">
            <a:extLst>
              <a:ext uri="{FF2B5EF4-FFF2-40B4-BE49-F238E27FC236}">
                <a16:creationId xmlns:a16="http://schemas.microsoft.com/office/drawing/2014/main" id="{86AC167A-575C-9EF4-FBF7-903A9A107103}"/>
              </a:ext>
            </a:extLst>
          </p:cNvPr>
          <p:cNvSpPr>
            <a:spLocks noChangeArrowheads="1"/>
          </p:cNvSpPr>
          <p:nvPr/>
        </p:nvSpPr>
        <p:spPr bwMode="auto">
          <a:xfrm>
            <a:off x="455721" y="3324442"/>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76" name="CuadroTexto 75">
            <a:extLst>
              <a:ext uri="{FF2B5EF4-FFF2-40B4-BE49-F238E27FC236}">
                <a16:creationId xmlns:a16="http://schemas.microsoft.com/office/drawing/2014/main" id="{CD943F5D-D5D8-9095-C146-F91EF2775911}"/>
              </a:ext>
            </a:extLst>
          </p:cNvPr>
          <p:cNvSpPr txBox="1"/>
          <p:nvPr/>
        </p:nvSpPr>
        <p:spPr>
          <a:xfrm>
            <a:off x="2317372" y="30587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77" name="CuadroTexto 76">
            <a:extLst>
              <a:ext uri="{FF2B5EF4-FFF2-40B4-BE49-F238E27FC236}">
                <a16:creationId xmlns:a16="http://schemas.microsoft.com/office/drawing/2014/main" id="{984C0D0E-B4D4-005E-487F-8150A6D34274}"/>
              </a:ext>
            </a:extLst>
          </p:cNvPr>
          <p:cNvSpPr txBox="1"/>
          <p:nvPr/>
        </p:nvSpPr>
        <p:spPr>
          <a:xfrm>
            <a:off x="259972" y="34899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30</a:t>
            </a:r>
          </a:p>
        </p:txBody>
      </p:sp>
      <p:sp>
        <p:nvSpPr>
          <p:cNvPr id="80" name="CuadroTexto 79">
            <a:extLst>
              <a:ext uri="{FF2B5EF4-FFF2-40B4-BE49-F238E27FC236}">
                <a16:creationId xmlns:a16="http://schemas.microsoft.com/office/drawing/2014/main" id="{C28359F7-5FDC-300D-CA01-DEB89836A54B}"/>
              </a:ext>
            </a:extLst>
          </p:cNvPr>
          <p:cNvSpPr txBox="1"/>
          <p:nvPr/>
        </p:nvSpPr>
        <p:spPr>
          <a:xfrm>
            <a:off x="1801177" y="3060952"/>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81" name="Rectangle 20">
            <a:extLst>
              <a:ext uri="{FF2B5EF4-FFF2-40B4-BE49-F238E27FC236}">
                <a16:creationId xmlns:a16="http://schemas.microsoft.com/office/drawing/2014/main" id="{87D3AC74-5405-9B55-9F22-BD6C78DE5650}"/>
              </a:ext>
            </a:extLst>
          </p:cNvPr>
          <p:cNvSpPr>
            <a:spLocks noChangeArrowheads="1"/>
          </p:cNvSpPr>
          <p:nvPr/>
        </p:nvSpPr>
        <p:spPr bwMode="auto">
          <a:xfrm>
            <a:off x="1995814" y="305966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82" name="Rectangle 20">
            <a:extLst>
              <a:ext uri="{FF2B5EF4-FFF2-40B4-BE49-F238E27FC236}">
                <a16:creationId xmlns:a16="http://schemas.microsoft.com/office/drawing/2014/main" id="{C5A485E1-FC82-8ACA-1DC8-521690693928}"/>
              </a:ext>
            </a:extLst>
          </p:cNvPr>
          <p:cNvSpPr>
            <a:spLocks noChangeArrowheads="1"/>
          </p:cNvSpPr>
          <p:nvPr/>
        </p:nvSpPr>
        <p:spPr bwMode="auto">
          <a:xfrm>
            <a:off x="1995814" y="319301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86" name="Rectangle 20">
            <a:extLst>
              <a:ext uri="{FF2B5EF4-FFF2-40B4-BE49-F238E27FC236}">
                <a16:creationId xmlns:a16="http://schemas.microsoft.com/office/drawing/2014/main" id="{D1F0A265-99BC-BD6E-40D4-6C2F667DD3A8}"/>
              </a:ext>
            </a:extLst>
          </p:cNvPr>
          <p:cNvSpPr>
            <a:spLocks noChangeArrowheads="1"/>
          </p:cNvSpPr>
          <p:nvPr/>
        </p:nvSpPr>
        <p:spPr bwMode="auto">
          <a:xfrm>
            <a:off x="1995814" y="3326364"/>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87" name="CuadroTexto 86">
            <a:extLst>
              <a:ext uri="{FF2B5EF4-FFF2-40B4-BE49-F238E27FC236}">
                <a16:creationId xmlns:a16="http://schemas.microsoft.com/office/drawing/2014/main" id="{3C98DE90-DD22-67A2-4D1C-F07B25AEE871}"/>
              </a:ext>
            </a:extLst>
          </p:cNvPr>
          <p:cNvSpPr txBox="1"/>
          <p:nvPr/>
        </p:nvSpPr>
        <p:spPr>
          <a:xfrm>
            <a:off x="1279692" y="30587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15727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Octubre</a:t>
            </a:r>
          </a:p>
        </p:txBody>
      </p:sp>
      <p:sp>
        <p:nvSpPr>
          <p:cNvPr id="12" name="Bisel 131">
            <a:hlinkClick r:id="" action="ppaction://noaction"/>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OCT</a:t>
            </a:r>
          </a:p>
        </p:txBody>
      </p:sp>
      <p:sp>
        <p:nvSpPr>
          <p:cNvPr id="5" name="CuadroTexto 4">
            <a:extLst>
              <a:ext uri="{FF2B5EF4-FFF2-40B4-BE49-F238E27FC236}">
                <a16:creationId xmlns:a16="http://schemas.microsoft.com/office/drawing/2014/main" id="{F58C89C8-0FFD-32BA-7377-7F2B404C29F1}"/>
              </a:ext>
            </a:extLst>
          </p:cNvPr>
          <p:cNvSpPr txBox="1"/>
          <p:nvPr/>
        </p:nvSpPr>
        <p:spPr>
          <a:xfrm>
            <a:off x="334165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7" name="CuadroTexto 6">
            <a:extLst>
              <a:ext uri="{FF2B5EF4-FFF2-40B4-BE49-F238E27FC236}">
                <a16:creationId xmlns:a16="http://schemas.microsoft.com/office/drawing/2014/main" id="{C666A4CC-AAF1-EF5E-4401-B6D7844BDCB9}"/>
              </a:ext>
            </a:extLst>
          </p:cNvPr>
          <p:cNvSpPr txBox="1"/>
          <p:nvPr/>
        </p:nvSpPr>
        <p:spPr>
          <a:xfrm>
            <a:off x="770538"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8" name="CuadroTexto 7">
            <a:extLst>
              <a:ext uri="{FF2B5EF4-FFF2-40B4-BE49-F238E27FC236}">
                <a16:creationId xmlns:a16="http://schemas.microsoft.com/office/drawing/2014/main" id="{09BFC374-9211-2526-CCF3-C5658B664970}"/>
              </a:ext>
            </a:extLst>
          </p:cNvPr>
          <p:cNvSpPr txBox="1"/>
          <p:nvPr/>
        </p:nvSpPr>
        <p:spPr>
          <a:xfrm>
            <a:off x="283365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8" name="CuadroTexto 17">
            <a:extLst>
              <a:ext uri="{FF2B5EF4-FFF2-40B4-BE49-F238E27FC236}">
                <a16:creationId xmlns:a16="http://schemas.microsoft.com/office/drawing/2014/main" id="{C562D14B-7B43-0932-F3CF-2BA81857DDC5}"/>
              </a:ext>
            </a:extLst>
          </p:cNvPr>
          <p:cNvSpPr txBox="1"/>
          <p:nvPr/>
        </p:nvSpPr>
        <p:spPr>
          <a:xfrm>
            <a:off x="1284182"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22" name="CuadroTexto 21">
            <a:extLst>
              <a:ext uri="{FF2B5EF4-FFF2-40B4-BE49-F238E27FC236}">
                <a16:creationId xmlns:a16="http://schemas.microsoft.com/office/drawing/2014/main" id="{8E525399-2258-9C75-5D84-A28508085333}"/>
              </a:ext>
            </a:extLst>
          </p:cNvPr>
          <p:cNvSpPr txBox="1"/>
          <p:nvPr/>
        </p:nvSpPr>
        <p:spPr>
          <a:xfrm>
            <a:off x="3341657" y="176652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24" name="CuadroTexto 23">
            <a:extLst>
              <a:ext uri="{FF2B5EF4-FFF2-40B4-BE49-F238E27FC236}">
                <a16:creationId xmlns:a16="http://schemas.microsoft.com/office/drawing/2014/main" id="{367C34D0-24B9-D1F7-AE64-12D1049768F3}"/>
              </a:ext>
            </a:extLst>
          </p:cNvPr>
          <p:cNvSpPr txBox="1"/>
          <p:nvPr/>
        </p:nvSpPr>
        <p:spPr>
          <a:xfrm>
            <a:off x="2833657" y="176652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30" name="CuadroTexto 29">
            <a:extLst>
              <a:ext uri="{FF2B5EF4-FFF2-40B4-BE49-F238E27FC236}">
                <a16:creationId xmlns:a16="http://schemas.microsoft.com/office/drawing/2014/main" id="{49EEB4C5-A70C-F931-D702-1308A657A6AD}"/>
              </a:ext>
            </a:extLst>
          </p:cNvPr>
          <p:cNvSpPr txBox="1"/>
          <p:nvPr/>
        </p:nvSpPr>
        <p:spPr>
          <a:xfrm>
            <a:off x="3341657" y="219550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34" name="CuadroTexto 33">
            <a:extLst>
              <a:ext uri="{FF2B5EF4-FFF2-40B4-BE49-F238E27FC236}">
                <a16:creationId xmlns:a16="http://schemas.microsoft.com/office/drawing/2014/main" id="{EB4C64D3-EC47-89B8-0876-228B7D3EDCE5}"/>
              </a:ext>
            </a:extLst>
          </p:cNvPr>
          <p:cNvSpPr txBox="1"/>
          <p:nvPr/>
        </p:nvSpPr>
        <p:spPr>
          <a:xfrm>
            <a:off x="2833657" y="219550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46" name="CuadroTexto 45">
            <a:extLst>
              <a:ext uri="{FF2B5EF4-FFF2-40B4-BE49-F238E27FC236}">
                <a16:creationId xmlns:a16="http://schemas.microsoft.com/office/drawing/2014/main" id="{B705DD92-D968-5BF7-1855-70D323C3F68A}"/>
              </a:ext>
            </a:extLst>
          </p:cNvPr>
          <p:cNvSpPr txBox="1"/>
          <p:nvPr/>
        </p:nvSpPr>
        <p:spPr>
          <a:xfrm>
            <a:off x="3341657" y="2624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48" name="CuadroTexto 47">
            <a:extLst>
              <a:ext uri="{FF2B5EF4-FFF2-40B4-BE49-F238E27FC236}">
                <a16:creationId xmlns:a16="http://schemas.microsoft.com/office/drawing/2014/main" id="{88DF2A47-81D0-2293-0AEE-9EEA319F36EC}"/>
              </a:ext>
            </a:extLst>
          </p:cNvPr>
          <p:cNvSpPr txBox="1"/>
          <p:nvPr/>
        </p:nvSpPr>
        <p:spPr>
          <a:xfrm>
            <a:off x="2833657" y="2624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58" name="CuadroTexto 57">
            <a:extLst>
              <a:ext uri="{FF2B5EF4-FFF2-40B4-BE49-F238E27FC236}">
                <a16:creationId xmlns:a16="http://schemas.microsoft.com/office/drawing/2014/main" id="{7B3663C2-58DD-8D7B-6A71-789919FF75BA}"/>
              </a:ext>
            </a:extLst>
          </p:cNvPr>
          <p:cNvSpPr txBox="1"/>
          <p:nvPr/>
        </p:nvSpPr>
        <p:spPr>
          <a:xfrm>
            <a:off x="1797827" y="2624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24</a:t>
            </a:r>
          </a:p>
        </p:txBody>
      </p:sp>
      <p:sp>
        <p:nvSpPr>
          <p:cNvPr id="59" name="CuadroTexto 58">
            <a:extLst>
              <a:ext uri="{FF2B5EF4-FFF2-40B4-BE49-F238E27FC236}">
                <a16:creationId xmlns:a16="http://schemas.microsoft.com/office/drawing/2014/main" id="{97C7356C-A238-AE6E-10F1-B4C6FDCE4A73}"/>
              </a:ext>
            </a:extLst>
          </p:cNvPr>
          <p:cNvSpPr txBox="1"/>
          <p:nvPr/>
        </p:nvSpPr>
        <p:spPr>
          <a:xfrm>
            <a:off x="2311472" y="2624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25</a:t>
            </a:r>
          </a:p>
        </p:txBody>
      </p:sp>
      <p:sp>
        <p:nvSpPr>
          <p:cNvPr id="65" name="CuadroTexto 64">
            <a:extLst>
              <a:ext uri="{FF2B5EF4-FFF2-40B4-BE49-F238E27FC236}">
                <a16:creationId xmlns:a16="http://schemas.microsoft.com/office/drawing/2014/main" id="{3B600298-6C85-5B2B-FDB9-97C654943E0E}"/>
              </a:ext>
            </a:extLst>
          </p:cNvPr>
          <p:cNvSpPr txBox="1"/>
          <p:nvPr/>
        </p:nvSpPr>
        <p:spPr>
          <a:xfrm>
            <a:off x="770538" y="30591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29</a:t>
            </a:r>
          </a:p>
        </p:txBody>
      </p:sp>
      <p:sp>
        <p:nvSpPr>
          <p:cNvPr id="20" name="Rectángulo redondeado 19">
            <a:extLst>
              <a:ext uri="{FF2B5EF4-FFF2-40B4-BE49-F238E27FC236}">
                <a16:creationId xmlns:a16="http://schemas.microsoft.com/office/drawing/2014/main" id="{C67BD3D2-7CF2-12B8-BA27-C655DA10F7AF}"/>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3" action="ppaction://hlinksldjump"/>
            <a:extLst>
              <a:ext uri="{FF2B5EF4-FFF2-40B4-BE49-F238E27FC236}">
                <a16:creationId xmlns:a16="http://schemas.microsoft.com/office/drawing/2014/main" id="{C9939A62-D927-3F4A-16D2-025D681D57F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E0648E3-33AF-DA71-9A47-F98D576936F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C1E0EDE6-D83C-7260-1952-9321DB4ED01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8" name="Elipse 27">
            <a:hlinkClick r:id="rId4" action="ppaction://hlinksldjump"/>
            <a:extLst>
              <a:ext uri="{FF2B5EF4-FFF2-40B4-BE49-F238E27FC236}">
                <a16:creationId xmlns:a16="http://schemas.microsoft.com/office/drawing/2014/main" id="{EFA109AF-747D-7953-39A3-79CA238D145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4C996C56-9EF2-C0B1-9D62-F1F2B5B6D2B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3" name="Bisel 1">
            <a:hlinkClick r:id="rId5" action="ppaction://hlinksldjump"/>
            <a:extLst>
              <a:ext uri="{FF2B5EF4-FFF2-40B4-BE49-F238E27FC236}">
                <a16:creationId xmlns:a16="http://schemas.microsoft.com/office/drawing/2014/main" id="{938AF231-5246-5E19-ED5F-3948FBA69A6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2">
            <a:hlinkClick r:id="rId3" action="ppaction://hlinksldjump"/>
            <a:extLst>
              <a:ext uri="{FF2B5EF4-FFF2-40B4-BE49-F238E27FC236}">
                <a16:creationId xmlns:a16="http://schemas.microsoft.com/office/drawing/2014/main" id="{36A81F3C-CA85-DC3B-1371-638249DC9A51}"/>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6" name="Bisel 133">
            <a:hlinkClick r:id="rId6" action="ppaction://hlinksldjump"/>
            <a:extLst>
              <a:ext uri="{FF2B5EF4-FFF2-40B4-BE49-F238E27FC236}">
                <a16:creationId xmlns:a16="http://schemas.microsoft.com/office/drawing/2014/main" id="{9A2A8504-3989-B677-DEF4-6E573AC9C79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7" name="Bisel 121">
            <a:hlinkClick r:id="rId7" action="ppaction://hlinksldjump"/>
            <a:extLst>
              <a:ext uri="{FF2B5EF4-FFF2-40B4-BE49-F238E27FC236}">
                <a16:creationId xmlns:a16="http://schemas.microsoft.com/office/drawing/2014/main" id="{DA650658-65C7-DBAF-1DC8-B1E6BF12322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8" name="Bisel 122">
            <a:hlinkClick r:id="rId8" action="ppaction://hlinksldjump"/>
            <a:extLst>
              <a:ext uri="{FF2B5EF4-FFF2-40B4-BE49-F238E27FC236}">
                <a16:creationId xmlns:a16="http://schemas.microsoft.com/office/drawing/2014/main" id="{FF2592DF-C904-F82A-4E15-E73DDA25B294}"/>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9" action="ppaction://hlinksldjump"/>
            <a:extLst>
              <a:ext uri="{FF2B5EF4-FFF2-40B4-BE49-F238E27FC236}">
                <a16:creationId xmlns:a16="http://schemas.microsoft.com/office/drawing/2014/main" id="{54D82A8F-6532-F197-8CD2-6099B8DA48F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10" action="ppaction://hlinksldjump"/>
            <a:extLst>
              <a:ext uri="{FF2B5EF4-FFF2-40B4-BE49-F238E27FC236}">
                <a16:creationId xmlns:a16="http://schemas.microsoft.com/office/drawing/2014/main" id="{60FA2C2E-A51A-94FC-E76E-1D5CB968913E}"/>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1" action="ppaction://hlinksldjump"/>
            <a:extLst>
              <a:ext uri="{FF2B5EF4-FFF2-40B4-BE49-F238E27FC236}">
                <a16:creationId xmlns:a16="http://schemas.microsoft.com/office/drawing/2014/main" id="{AE5714B6-B1F9-0CF7-65FF-C768EFB154F6}"/>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2" action="ppaction://hlinksldjump"/>
            <a:extLst>
              <a:ext uri="{FF2B5EF4-FFF2-40B4-BE49-F238E27FC236}">
                <a16:creationId xmlns:a16="http://schemas.microsoft.com/office/drawing/2014/main" id="{7FCDAE39-E2DD-AC39-7059-C1E4972260E5}"/>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4" name="Bisel 129">
            <a:hlinkClick r:id="rId13" action="ppaction://hlinksldjump"/>
            <a:extLst>
              <a:ext uri="{FF2B5EF4-FFF2-40B4-BE49-F238E27FC236}">
                <a16:creationId xmlns:a16="http://schemas.microsoft.com/office/drawing/2014/main" id="{5BC56212-D29C-76ED-16AA-D53B94D5A1F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5" name="Bisel 130">
            <a:hlinkClick r:id="rId4" action="ppaction://hlinksldjump"/>
            <a:extLst>
              <a:ext uri="{FF2B5EF4-FFF2-40B4-BE49-F238E27FC236}">
                <a16:creationId xmlns:a16="http://schemas.microsoft.com/office/drawing/2014/main" id="{01639AEB-06B9-B25D-1EA5-C528751257BE}"/>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 name="CuadroTexto 1">
            <a:extLst>
              <a:ext uri="{FF2B5EF4-FFF2-40B4-BE49-F238E27FC236}">
                <a16:creationId xmlns:a16="http://schemas.microsoft.com/office/drawing/2014/main" id="{9B1B1E04-8E8C-AB90-E6FF-6B32722101BB}"/>
              </a:ext>
            </a:extLst>
          </p:cNvPr>
          <p:cNvSpPr txBox="1"/>
          <p:nvPr/>
        </p:nvSpPr>
        <p:spPr>
          <a:xfrm>
            <a:off x="1803706" y="1344777"/>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3" name="Rectangle 20">
            <a:extLst>
              <a:ext uri="{FF2B5EF4-FFF2-40B4-BE49-F238E27FC236}">
                <a16:creationId xmlns:a16="http://schemas.microsoft.com/office/drawing/2014/main" id="{08C145FA-EC62-536F-9BC3-589A7EC5FCE8}"/>
              </a:ext>
            </a:extLst>
          </p:cNvPr>
          <p:cNvSpPr>
            <a:spLocks noChangeArrowheads="1"/>
          </p:cNvSpPr>
          <p:nvPr/>
        </p:nvSpPr>
        <p:spPr bwMode="auto">
          <a:xfrm>
            <a:off x="2006694" y="1556900"/>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4" name="Rectangle 20">
            <a:extLst>
              <a:ext uri="{FF2B5EF4-FFF2-40B4-BE49-F238E27FC236}">
                <a16:creationId xmlns:a16="http://schemas.microsoft.com/office/drawing/2014/main" id="{8B0F2E78-7B49-07EC-1854-B1B13A7FD4AE}"/>
              </a:ext>
            </a:extLst>
          </p:cNvPr>
          <p:cNvSpPr>
            <a:spLocks noChangeArrowheads="1"/>
          </p:cNvSpPr>
          <p:nvPr/>
        </p:nvSpPr>
        <p:spPr bwMode="auto">
          <a:xfrm>
            <a:off x="2007925" y="1344776"/>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9" name="CuadroTexto 8">
            <a:extLst>
              <a:ext uri="{FF2B5EF4-FFF2-40B4-BE49-F238E27FC236}">
                <a16:creationId xmlns:a16="http://schemas.microsoft.com/office/drawing/2014/main" id="{CBCF4A48-9199-B63E-A943-70B3D7AEE33A}"/>
              </a:ext>
            </a:extLst>
          </p:cNvPr>
          <p:cNvSpPr txBox="1"/>
          <p:nvPr/>
        </p:nvSpPr>
        <p:spPr>
          <a:xfrm>
            <a:off x="2312882"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10" name="CuadroTexto 9">
            <a:extLst>
              <a:ext uri="{FF2B5EF4-FFF2-40B4-BE49-F238E27FC236}">
                <a16:creationId xmlns:a16="http://schemas.microsoft.com/office/drawing/2014/main" id="{AFF796A0-1587-49C0-51F5-801F68013A9D}"/>
              </a:ext>
            </a:extLst>
          </p:cNvPr>
          <p:cNvSpPr txBox="1"/>
          <p:nvPr/>
        </p:nvSpPr>
        <p:spPr>
          <a:xfrm>
            <a:off x="775027" y="176652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11" name="CuadroTexto 10">
            <a:extLst>
              <a:ext uri="{FF2B5EF4-FFF2-40B4-BE49-F238E27FC236}">
                <a16:creationId xmlns:a16="http://schemas.microsoft.com/office/drawing/2014/main" id="{ACB18F30-5DA6-7CDA-D292-4FFDE395D23A}"/>
              </a:ext>
            </a:extLst>
          </p:cNvPr>
          <p:cNvSpPr txBox="1"/>
          <p:nvPr/>
        </p:nvSpPr>
        <p:spPr>
          <a:xfrm>
            <a:off x="260677" y="176652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7</a:t>
            </a:r>
          </a:p>
        </p:txBody>
      </p:sp>
      <p:sp>
        <p:nvSpPr>
          <p:cNvPr id="13" name="CuadroTexto 12">
            <a:extLst>
              <a:ext uri="{FF2B5EF4-FFF2-40B4-BE49-F238E27FC236}">
                <a16:creationId xmlns:a16="http://schemas.microsoft.com/office/drawing/2014/main" id="{31B95C36-FA4C-05DB-3E19-05541BAF562C}"/>
              </a:ext>
            </a:extLst>
          </p:cNvPr>
          <p:cNvSpPr txBox="1"/>
          <p:nvPr/>
        </p:nvSpPr>
        <p:spPr>
          <a:xfrm>
            <a:off x="1287212" y="1777140"/>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14" name="Rectangle 20">
            <a:extLst>
              <a:ext uri="{FF2B5EF4-FFF2-40B4-BE49-F238E27FC236}">
                <a16:creationId xmlns:a16="http://schemas.microsoft.com/office/drawing/2014/main" id="{46F8B6E1-333E-6B40-48A3-BA6000D2934F}"/>
              </a:ext>
            </a:extLst>
          </p:cNvPr>
          <p:cNvSpPr>
            <a:spLocks noChangeArrowheads="1"/>
          </p:cNvSpPr>
          <p:nvPr/>
        </p:nvSpPr>
        <p:spPr bwMode="auto">
          <a:xfrm>
            <a:off x="1490200" y="1989263"/>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7" name="Rectangle 20">
            <a:extLst>
              <a:ext uri="{FF2B5EF4-FFF2-40B4-BE49-F238E27FC236}">
                <a16:creationId xmlns:a16="http://schemas.microsoft.com/office/drawing/2014/main" id="{9640C4D0-4F9E-E2E5-1C31-C6D07453A59E}"/>
              </a:ext>
            </a:extLst>
          </p:cNvPr>
          <p:cNvSpPr>
            <a:spLocks noChangeArrowheads="1"/>
          </p:cNvSpPr>
          <p:nvPr/>
        </p:nvSpPr>
        <p:spPr bwMode="auto">
          <a:xfrm>
            <a:off x="1491431" y="1777139"/>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47" name="CuadroTexto 46">
            <a:extLst>
              <a:ext uri="{FF2B5EF4-FFF2-40B4-BE49-F238E27FC236}">
                <a16:creationId xmlns:a16="http://schemas.microsoft.com/office/drawing/2014/main" id="{3C81CBC9-C559-AF3D-A10D-203F50D96024}"/>
              </a:ext>
            </a:extLst>
          </p:cNvPr>
          <p:cNvSpPr txBox="1"/>
          <p:nvPr/>
        </p:nvSpPr>
        <p:spPr>
          <a:xfrm>
            <a:off x="1803706" y="1773980"/>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49" name="Rectangle 20">
            <a:extLst>
              <a:ext uri="{FF2B5EF4-FFF2-40B4-BE49-F238E27FC236}">
                <a16:creationId xmlns:a16="http://schemas.microsoft.com/office/drawing/2014/main" id="{06EA6CA4-0FDB-829A-4599-836FFF13A35E}"/>
              </a:ext>
            </a:extLst>
          </p:cNvPr>
          <p:cNvSpPr>
            <a:spLocks noChangeArrowheads="1"/>
          </p:cNvSpPr>
          <p:nvPr/>
        </p:nvSpPr>
        <p:spPr bwMode="auto">
          <a:xfrm>
            <a:off x="2006694" y="1986103"/>
            <a:ext cx="310329" cy="21806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50" name="Rectangle 20">
            <a:extLst>
              <a:ext uri="{FF2B5EF4-FFF2-40B4-BE49-F238E27FC236}">
                <a16:creationId xmlns:a16="http://schemas.microsoft.com/office/drawing/2014/main" id="{BB232812-AB6B-7346-08B2-1671BCCC747B}"/>
              </a:ext>
            </a:extLst>
          </p:cNvPr>
          <p:cNvSpPr>
            <a:spLocks noChangeArrowheads="1"/>
          </p:cNvSpPr>
          <p:nvPr/>
        </p:nvSpPr>
        <p:spPr bwMode="auto">
          <a:xfrm>
            <a:off x="2007925" y="1773979"/>
            <a:ext cx="309099" cy="21106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51" name="CuadroTexto 50">
            <a:extLst>
              <a:ext uri="{FF2B5EF4-FFF2-40B4-BE49-F238E27FC236}">
                <a16:creationId xmlns:a16="http://schemas.microsoft.com/office/drawing/2014/main" id="{E08BDA02-950E-F365-A42F-504992B9E14D}"/>
              </a:ext>
            </a:extLst>
          </p:cNvPr>
          <p:cNvSpPr txBox="1"/>
          <p:nvPr/>
        </p:nvSpPr>
        <p:spPr>
          <a:xfrm>
            <a:off x="2316775" y="1776629"/>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11</a:t>
            </a:r>
          </a:p>
        </p:txBody>
      </p:sp>
      <p:sp>
        <p:nvSpPr>
          <p:cNvPr id="52" name="Rectangle 20">
            <a:extLst>
              <a:ext uri="{FF2B5EF4-FFF2-40B4-BE49-F238E27FC236}">
                <a16:creationId xmlns:a16="http://schemas.microsoft.com/office/drawing/2014/main" id="{069B66C3-D771-1A89-F40C-1F13832BEA9C}"/>
              </a:ext>
            </a:extLst>
          </p:cNvPr>
          <p:cNvSpPr>
            <a:spLocks noChangeArrowheads="1"/>
          </p:cNvSpPr>
          <p:nvPr/>
        </p:nvSpPr>
        <p:spPr bwMode="auto">
          <a:xfrm>
            <a:off x="2515958" y="1772917"/>
            <a:ext cx="316800" cy="4243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53" name="CuadroTexto 52">
            <a:extLst>
              <a:ext uri="{FF2B5EF4-FFF2-40B4-BE49-F238E27FC236}">
                <a16:creationId xmlns:a16="http://schemas.microsoft.com/office/drawing/2014/main" id="{900EE30C-8300-59C5-13C7-59AA5FA1E836}"/>
              </a:ext>
            </a:extLst>
          </p:cNvPr>
          <p:cNvSpPr txBox="1"/>
          <p:nvPr/>
        </p:nvSpPr>
        <p:spPr>
          <a:xfrm>
            <a:off x="260872" y="219550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14</a:t>
            </a:r>
          </a:p>
        </p:txBody>
      </p:sp>
      <p:sp>
        <p:nvSpPr>
          <p:cNvPr id="60" name="CuadroTexto 59">
            <a:extLst>
              <a:ext uri="{FF2B5EF4-FFF2-40B4-BE49-F238E27FC236}">
                <a16:creationId xmlns:a16="http://schemas.microsoft.com/office/drawing/2014/main" id="{D00FFA21-482D-944E-29E9-DB6B4A5AE214}"/>
              </a:ext>
            </a:extLst>
          </p:cNvPr>
          <p:cNvSpPr txBox="1"/>
          <p:nvPr/>
        </p:nvSpPr>
        <p:spPr>
          <a:xfrm>
            <a:off x="776470" y="220696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61" name="Rectangle 20">
            <a:extLst>
              <a:ext uri="{FF2B5EF4-FFF2-40B4-BE49-F238E27FC236}">
                <a16:creationId xmlns:a16="http://schemas.microsoft.com/office/drawing/2014/main" id="{8E04EC65-68C4-D2CC-7877-182FA1656A4A}"/>
              </a:ext>
            </a:extLst>
          </p:cNvPr>
          <p:cNvSpPr>
            <a:spLocks noChangeArrowheads="1"/>
          </p:cNvSpPr>
          <p:nvPr/>
        </p:nvSpPr>
        <p:spPr bwMode="auto">
          <a:xfrm>
            <a:off x="979458" y="2419087"/>
            <a:ext cx="310329" cy="218061"/>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62" name="Rectangle 20">
            <a:extLst>
              <a:ext uri="{FF2B5EF4-FFF2-40B4-BE49-F238E27FC236}">
                <a16:creationId xmlns:a16="http://schemas.microsoft.com/office/drawing/2014/main" id="{85DCD2DF-8C24-615F-3A5D-8E1B76ED2E5A}"/>
              </a:ext>
            </a:extLst>
          </p:cNvPr>
          <p:cNvSpPr>
            <a:spLocks noChangeArrowheads="1"/>
          </p:cNvSpPr>
          <p:nvPr/>
        </p:nvSpPr>
        <p:spPr bwMode="auto">
          <a:xfrm>
            <a:off x="980689" y="2206963"/>
            <a:ext cx="309099" cy="21106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63" name="CuadroTexto 62">
            <a:extLst>
              <a:ext uri="{FF2B5EF4-FFF2-40B4-BE49-F238E27FC236}">
                <a16:creationId xmlns:a16="http://schemas.microsoft.com/office/drawing/2014/main" id="{A2C5BB16-236B-3B92-FF5A-EE195E007D18}"/>
              </a:ext>
            </a:extLst>
          </p:cNvPr>
          <p:cNvSpPr txBox="1"/>
          <p:nvPr/>
        </p:nvSpPr>
        <p:spPr>
          <a:xfrm>
            <a:off x="1288896" y="2211408"/>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16</a:t>
            </a:r>
          </a:p>
        </p:txBody>
      </p:sp>
      <p:sp>
        <p:nvSpPr>
          <p:cNvPr id="64" name="Rectangle 20">
            <a:extLst>
              <a:ext uri="{FF2B5EF4-FFF2-40B4-BE49-F238E27FC236}">
                <a16:creationId xmlns:a16="http://schemas.microsoft.com/office/drawing/2014/main" id="{77072554-ACB1-61CB-0274-6C532E26A40B}"/>
              </a:ext>
            </a:extLst>
          </p:cNvPr>
          <p:cNvSpPr>
            <a:spLocks noChangeArrowheads="1"/>
          </p:cNvSpPr>
          <p:nvPr/>
        </p:nvSpPr>
        <p:spPr bwMode="auto">
          <a:xfrm>
            <a:off x="1488079" y="2207696"/>
            <a:ext cx="316800" cy="4243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66" name="CuadroTexto 65">
            <a:extLst>
              <a:ext uri="{FF2B5EF4-FFF2-40B4-BE49-F238E27FC236}">
                <a16:creationId xmlns:a16="http://schemas.microsoft.com/office/drawing/2014/main" id="{7F653ADF-A336-F739-146D-2655D56BFD7B}"/>
              </a:ext>
            </a:extLst>
          </p:cNvPr>
          <p:cNvSpPr txBox="1"/>
          <p:nvPr/>
        </p:nvSpPr>
        <p:spPr>
          <a:xfrm>
            <a:off x="1805865" y="2203968"/>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7" name="Rectangle 20">
            <a:extLst>
              <a:ext uri="{FF2B5EF4-FFF2-40B4-BE49-F238E27FC236}">
                <a16:creationId xmlns:a16="http://schemas.microsoft.com/office/drawing/2014/main" id="{DCC8C18E-AC8C-42E8-375E-9BC6D26DC755}"/>
              </a:ext>
            </a:extLst>
          </p:cNvPr>
          <p:cNvSpPr>
            <a:spLocks noChangeArrowheads="1"/>
          </p:cNvSpPr>
          <p:nvPr/>
        </p:nvSpPr>
        <p:spPr bwMode="auto">
          <a:xfrm>
            <a:off x="2010084" y="2410797"/>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68" name="Rectangle 20">
            <a:extLst>
              <a:ext uri="{FF2B5EF4-FFF2-40B4-BE49-F238E27FC236}">
                <a16:creationId xmlns:a16="http://schemas.microsoft.com/office/drawing/2014/main" id="{845EE60A-AC48-8728-69EA-5BE5A130BEAE}"/>
              </a:ext>
            </a:extLst>
          </p:cNvPr>
          <p:cNvSpPr>
            <a:spLocks noChangeArrowheads="1"/>
          </p:cNvSpPr>
          <p:nvPr/>
        </p:nvSpPr>
        <p:spPr bwMode="auto">
          <a:xfrm>
            <a:off x="2010084" y="2203968"/>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69" name="CuadroTexto 68">
            <a:extLst>
              <a:ext uri="{FF2B5EF4-FFF2-40B4-BE49-F238E27FC236}">
                <a16:creationId xmlns:a16="http://schemas.microsoft.com/office/drawing/2014/main" id="{FFF8379C-CCE7-692D-6858-0EA68B5AAC16}"/>
              </a:ext>
            </a:extLst>
          </p:cNvPr>
          <p:cNvSpPr txBox="1"/>
          <p:nvPr/>
        </p:nvSpPr>
        <p:spPr>
          <a:xfrm>
            <a:off x="2311472" y="22010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18</a:t>
            </a:r>
          </a:p>
        </p:txBody>
      </p:sp>
      <p:sp>
        <p:nvSpPr>
          <p:cNvPr id="70" name="CuadroTexto 69">
            <a:extLst>
              <a:ext uri="{FF2B5EF4-FFF2-40B4-BE49-F238E27FC236}">
                <a16:creationId xmlns:a16="http://schemas.microsoft.com/office/drawing/2014/main" id="{EB2B07DE-AD10-8563-F617-219E1585CE67}"/>
              </a:ext>
            </a:extLst>
          </p:cNvPr>
          <p:cNvSpPr txBox="1"/>
          <p:nvPr/>
        </p:nvSpPr>
        <p:spPr>
          <a:xfrm>
            <a:off x="260872" y="263148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21</a:t>
            </a:r>
          </a:p>
        </p:txBody>
      </p:sp>
      <p:sp>
        <p:nvSpPr>
          <p:cNvPr id="71" name="CuadroTexto 70">
            <a:extLst>
              <a:ext uri="{FF2B5EF4-FFF2-40B4-BE49-F238E27FC236}">
                <a16:creationId xmlns:a16="http://schemas.microsoft.com/office/drawing/2014/main" id="{04D7C50C-07BF-9DE4-A20B-A83E5C0EFCE0}"/>
              </a:ext>
            </a:extLst>
          </p:cNvPr>
          <p:cNvSpPr txBox="1"/>
          <p:nvPr/>
        </p:nvSpPr>
        <p:spPr>
          <a:xfrm>
            <a:off x="775251"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72" name="Rectangle 20">
            <a:extLst>
              <a:ext uri="{FF2B5EF4-FFF2-40B4-BE49-F238E27FC236}">
                <a16:creationId xmlns:a16="http://schemas.microsoft.com/office/drawing/2014/main" id="{DB0E12CA-C921-D3CA-1F18-6B86926E7EC1}"/>
              </a:ext>
            </a:extLst>
          </p:cNvPr>
          <p:cNvSpPr>
            <a:spLocks noChangeArrowheads="1"/>
          </p:cNvSpPr>
          <p:nvPr/>
        </p:nvSpPr>
        <p:spPr bwMode="auto">
          <a:xfrm>
            <a:off x="981594"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73" name="Rectangle 20">
            <a:extLst>
              <a:ext uri="{FF2B5EF4-FFF2-40B4-BE49-F238E27FC236}">
                <a16:creationId xmlns:a16="http://schemas.microsoft.com/office/drawing/2014/main" id="{77BD438D-E5FE-A11E-19A6-FBDAA705B66A}"/>
              </a:ext>
            </a:extLst>
          </p:cNvPr>
          <p:cNvSpPr>
            <a:spLocks noChangeArrowheads="1"/>
          </p:cNvSpPr>
          <p:nvPr/>
        </p:nvSpPr>
        <p:spPr bwMode="auto">
          <a:xfrm>
            <a:off x="981594"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78" name="Rectangle 20">
            <a:extLst>
              <a:ext uri="{FF2B5EF4-FFF2-40B4-BE49-F238E27FC236}">
                <a16:creationId xmlns:a16="http://schemas.microsoft.com/office/drawing/2014/main" id="{8A6931F0-6013-35D4-7634-6B9EF4221841}"/>
              </a:ext>
            </a:extLst>
          </p:cNvPr>
          <p:cNvSpPr>
            <a:spLocks noChangeArrowheads="1"/>
          </p:cNvSpPr>
          <p:nvPr/>
        </p:nvSpPr>
        <p:spPr bwMode="auto">
          <a:xfrm>
            <a:off x="981594"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79" name="CuadroTexto 78">
            <a:extLst>
              <a:ext uri="{FF2B5EF4-FFF2-40B4-BE49-F238E27FC236}">
                <a16:creationId xmlns:a16="http://schemas.microsoft.com/office/drawing/2014/main" id="{2BA89F2D-394B-053E-3F49-9AF5D1EE6AE3}"/>
              </a:ext>
            </a:extLst>
          </p:cNvPr>
          <p:cNvSpPr txBox="1"/>
          <p:nvPr/>
        </p:nvSpPr>
        <p:spPr>
          <a:xfrm>
            <a:off x="1290266" y="2634686"/>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83" name="Rectangle 20">
            <a:extLst>
              <a:ext uri="{FF2B5EF4-FFF2-40B4-BE49-F238E27FC236}">
                <a16:creationId xmlns:a16="http://schemas.microsoft.com/office/drawing/2014/main" id="{79945B0C-7C19-1B1B-B9B3-E4B394E623EE}"/>
              </a:ext>
            </a:extLst>
          </p:cNvPr>
          <p:cNvSpPr>
            <a:spLocks noChangeArrowheads="1"/>
          </p:cNvSpPr>
          <p:nvPr/>
        </p:nvSpPr>
        <p:spPr bwMode="auto">
          <a:xfrm>
            <a:off x="1484903" y="2633398"/>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84" name="Rectangle 20">
            <a:extLst>
              <a:ext uri="{FF2B5EF4-FFF2-40B4-BE49-F238E27FC236}">
                <a16:creationId xmlns:a16="http://schemas.microsoft.com/office/drawing/2014/main" id="{353BEF82-FA9E-5C0A-DF7C-46DBBA14903C}"/>
              </a:ext>
            </a:extLst>
          </p:cNvPr>
          <p:cNvSpPr>
            <a:spLocks noChangeArrowheads="1"/>
          </p:cNvSpPr>
          <p:nvPr/>
        </p:nvSpPr>
        <p:spPr bwMode="auto">
          <a:xfrm>
            <a:off x="1484903" y="2766748"/>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85" name="Rectangle 20">
            <a:extLst>
              <a:ext uri="{FF2B5EF4-FFF2-40B4-BE49-F238E27FC236}">
                <a16:creationId xmlns:a16="http://schemas.microsoft.com/office/drawing/2014/main" id="{255C5100-7495-4D29-E390-95A56A3D9C24}"/>
              </a:ext>
            </a:extLst>
          </p:cNvPr>
          <p:cNvSpPr>
            <a:spLocks noChangeArrowheads="1"/>
          </p:cNvSpPr>
          <p:nvPr/>
        </p:nvSpPr>
        <p:spPr bwMode="auto">
          <a:xfrm>
            <a:off x="1484903" y="2900098"/>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86" name="CuadroTexto 85">
            <a:extLst>
              <a:ext uri="{FF2B5EF4-FFF2-40B4-BE49-F238E27FC236}">
                <a16:creationId xmlns:a16="http://schemas.microsoft.com/office/drawing/2014/main" id="{52C95FCD-04A8-1AEF-3218-9AD65AF882C5}"/>
              </a:ext>
            </a:extLst>
          </p:cNvPr>
          <p:cNvSpPr txBox="1"/>
          <p:nvPr/>
        </p:nvSpPr>
        <p:spPr>
          <a:xfrm>
            <a:off x="1287195" y="30591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30</a:t>
            </a:r>
          </a:p>
        </p:txBody>
      </p:sp>
      <p:sp>
        <p:nvSpPr>
          <p:cNvPr id="87" name="CuadroTexto 86">
            <a:extLst>
              <a:ext uri="{FF2B5EF4-FFF2-40B4-BE49-F238E27FC236}">
                <a16:creationId xmlns:a16="http://schemas.microsoft.com/office/drawing/2014/main" id="{DC404854-2E3D-5D8D-AC0D-7E21AB5777FA}"/>
              </a:ext>
            </a:extLst>
          </p:cNvPr>
          <p:cNvSpPr txBox="1"/>
          <p:nvPr/>
        </p:nvSpPr>
        <p:spPr>
          <a:xfrm>
            <a:off x="1799751" y="30591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31</a:t>
            </a:r>
          </a:p>
        </p:txBody>
      </p:sp>
      <p:sp>
        <p:nvSpPr>
          <p:cNvPr id="88" name="CuadroTexto 87">
            <a:extLst>
              <a:ext uri="{FF2B5EF4-FFF2-40B4-BE49-F238E27FC236}">
                <a16:creationId xmlns:a16="http://schemas.microsoft.com/office/drawing/2014/main" id="{9369750F-CEC9-C0C5-93A8-86AEDD112E43}"/>
              </a:ext>
            </a:extLst>
          </p:cNvPr>
          <p:cNvSpPr txBox="1"/>
          <p:nvPr/>
        </p:nvSpPr>
        <p:spPr>
          <a:xfrm>
            <a:off x="258288" y="3061529"/>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89" name="Rectangle 20">
            <a:extLst>
              <a:ext uri="{FF2B5EF4-FFF2-40B4-BE49-F238E27FC236}">
                <a16:creationId xmlns:a16="http://schemas.microsoft.com/office/drawing/2014/main" id="{CA21112B-95BB-BA66-AB91-AEA2A7B589DD}"/>
              </a:ext>
            </a:extLst>
          </p:cNvPr>
          <p:cNvSpPr>
            <a:spLocks noChangeArrowheads="1"/>
          </p:cNvSpPr>
          <p:nvPr/>
        </p:nvSpPr>
        <p:spPr bwMode="auto">
          <a:xfrm>
            <a:off x="452925" y="3060241"/>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90" name="Rectangle 20">
            <a:extLst>
              <a:ext uri="{FF2B5EF4-FFF2-40B4-BE49-F238E27FC236}">
                <a16:creationId xmlns:a16="http://schemas.microsoft.com/office/drawing/2014/main" id="{E277B08F-3DD4-CD63-9801-A83C191EF91A}"/>
              </a:ext>
            </a:extLst>
          </p:cNvPr>
          <p:cNvSpPr>
            <a:spLocks noChangeArrowheads="1"/>
          </p:cNvSpPr>
          <p:nvPr/>
        </p:nvSpPr>
        <p:spPr bwMode="auto">
          <a:xfrm>
            <a:off x="452925" y="3193591"/>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1" name="Rectangle 20">
            <a:extLst>
              <a:ext uri="{FF2B5EF4-FFF2-40B4-BE49-F238E27FC236}">
                <a16:creationId xmlns:a16="http://schemas.microsoft.com/office/drawing/2014/main" id="{8AFBDD2D-1B52-F94A-2DD7-E7AE4A9FEFB4}"/>
              </a:ext>
            </a:extLst>
          </p:cNvPr>
          <p:cNvSpPr>
            <a:spLocks noChangeArrowheads="1"/>
          </p:cNvSpPr>
          <p:nvPr/>
        </p:nvSpPr>
        <p:spPr bwMode="auto">
          <a:xfrm>
            <a:off x="452925" y="3326941"/>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Tree>
    <p:extLst>
      <p:ext uri="{BB962C8B-B14F-4D97-AF65-F5344CB8AC3E}">
        <p14:creationId xmlns:p14="http://schemas.microsoft.com/office/powerpoint/2010/main" val="188875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Noviembre</a:t>
            </a:r>
          </a:p>
        </p:txBody>
      </p:sp>
      <p:sp>
        <p:nvSpPr>
          <p:cNvPr id="13" name="Bisel 132">
            <a:hlinkClick r:id="" action="ppaction://noaction"/>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NOV</a:t>
            </a:r>
          </a:p>
        </p:txBody>
      </p:sp>
      <p:sp>
        <p:nvSpPr>
          <p:cNvPr id="5" name="CuadroTexto 4">
            <a:extLst>
              <a:ext uri="{FF2B5EF4-FFF2-40B4-BE49-F238E27FC236}">
                <a16:creationId xmlns:a16="http://schemas.microsoft.com/office/drawing/2014/main" id="{F58C89C8-0FFD-32BA-7377-7F2B404C29F1}"/>
              </a:ext>
            </a:extLst>
          </p:cNvPr>
          <p:cNvSpPr txBox="1"/>
          <p:nvPr/>
        </p:nvSpPr>
        <p:spPr>
          <a:xfrm>
            <a:off x="334165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8" name="CuadroTexto 7">
            <a:extLst>
              <a:ext uri="{FF2B5EF4-FFF2-40B4-BE49-F238E27FC236}">
                <a16:creationId xmlns:a16="http://schemas.microsoft.com/office/drawing/2014/main" id="{09BFC374-9211-2526-CCF3-C5658B664970}"/>
              </a:ext>
            </a:extLst>
          </p:cNvPr>
          <p:cNvSpPr txBox="1"/>
          <p:nvPr/>
        </p:nvSpPr>
        <p:spPr>
          <a:xfrm>
            <a:off x="283365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19" name="CuadroTexto 18">
            <a:extLst>
              <a:ext uri="{FF2B5EF4-FFF2-40B4-BE49-F238E27FC236}">
                <a16:creationId xmlns:a16="http://schemas.microsoft.com/office/drawing/2014/main" id="{F525E020-308E-6187-947C-ADCAAA4494BB}"/>
              </a:ext>
            </a:extLst>
          </p:cNvPr>
          <p:cNvSpPr txBox="1"/>
          <p:nvPr/>
        </p:nvSpPr>
        <p:spPr>
          <a:xfrm>
            <a:off x="2312969"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18C49D1-4F54-F4D8-2DC4-8B3C2C774ED6}"/>
              </a:ext>
            </a:extLst>
          </p:cNvPr>
          <p:cNvSpPr txBox="1"/>
          <p:nvPr/>
        </p:nvSpPr>
        <p:spPr>
          <a:xfrm>
            <a:off x="1803471" y="17774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7</a:t>
            </a:r>
          </a:p>
        </p:txBody>
      </p:sp>
      <p:sp>
        <p:nvSpPr>
          <p:cNvPr id="16" name="CuadroTexto 15">
            <a:extLst>
              <a:ext uri="{FF2B5EF4-FFF2-40B4-BE49-F238E27FC236}">
                <a16:creationId xmlns:a16="http://schemas.microsoft.com/office/drawing/2014/main" id="{4A0E7255-80AC-15E1-E41A-763EF07C5751}"/>
              </a:ext>
            </a:extLst>
          </p:cNvPr>
          <p:cNvSpPr txBox="1"/>
          <p:nvPr/>
        </p:nvSpPr>
        <p:spPr>
          <a:xfrm>
            <a:off x="262538" y="17774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4</a:t>
            </a:r>
          </a:p>
        </p:txBody>
      </p:sp>
      <p:sp>
        <p:nvSpPr>
          <p:cNvPr id="21" name="CuadroTexto 20">
            <a:extLst>
              <a:ext uri="{FF2B5EF4-FFF2-40B4-BE49-F238E27FC236}">
                <a16:creationId xmlns:a16="http://schemas.microsoft.com/office/drawing/2014/main" id="{7E329276-B895-F2F5-922C-2B3C518AAC0F}"/>
              </a:ext>
            </a:extLst>
          </p:cNvPr>
          <p:cNvSpPr txBox="1"/>
          <p:nvPr/>
        </p:nvSpPr>
        <p:spPr>
          <a:xfrm>
            <a:off x="2833657" y="1772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23" name="CuadroTexto 22">
            <a:extLst>
              <a:ext uri="{FF2B5EF4-FFF2-40B4-BE49-F238E27FC236}">
                <a16:creationId xmlns:a16="http://schemas.microsoft.com/office/drawing/2014/main" id="{8E621597-A334-57F9-E9C2-9890640160E6}"/>
              </a:ext>
            </a:extLst>
          </p:cNvPr>
          <p:cNvSpPr txBox="1"/>
          <p:nvPr/>
        </p:nvSpPr>
        <p:spPr>
          <a:xfrm>
            <a:off x="3341657" y="1772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33" name="CuadroTexto 32">
            <a:extLst>
              <a:ext uri="{FF2B5EF4-FFF2-40B4-BE49-F238E27FC236}">
                <a16:creationId xmlns:a16="http://schemas.microsoft.com/office/drawing/2014/main" id="{2C190F51-7576-D409-EC5D-93CC4A8DD0D6}"/>
              </a:ext>
            </a:extLst>
          </p:cNvPr>
          <p:cNvSpPr txBox="1"/>
          <p:nvPr/>
        </p:nvSpPr>
        <p:spPr>
          <a:xfrm>
            <a:off x="262538" y="22064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11</a:t>
            </a:r>
          </a:p>
        </p:txBody>
      </p:sp>
      <p:sp>
        <p:nvSpPr>
          <p:cNvPr id="35" name="CuadroTexto 34">
            <a:extLst>
              <a:ext uri="{FF2B5EF4-FFF2-40B4-BE49-F238E27FC236}">
                <a16:creationId xmlns:a16="http://schemas.microsoft.com/office/drawing/2014/main" id="{183BC8C9-088E-E2E2-7995-59946A7C4A2F}"/>
              </a:ext>
            </a:extLst>
          </p:cNvPr>
          <p:cNvSpPr txBox="1"/>
          <p:nvPr/>
        </p:nvSpPr>
        <p:spPr>
          <a:xfrm>
            <a:off x="2311471" y="22064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15</a:t>
            </a:r>
          </a:p>
        </p:txBody>
      </p:sp>
      <p:sp>
        <p:nvSpPr>
          <p:cNvPr id="36" name="CuadroTexto 35">
            <a:extLst>
              <a:ext uri="{FF2B5EF4-FFF2-40B4-BE49-F238E27FC236}">
                <a16:creationId xmlns:a16="http://schemas.microsoft.com/office/drawing/2014/main" id="{A056C7F3-4524-853E-44E1-743C361349C0}"/>
              </a:ext>
            </a:extLst>
          </p:cNvPr>
          <p:cNvSpPr txBox="1"/>
          <p:nvPr/>
        </p:nvSpPr>
        <p:spPr>
          <a:xfrm>
            <a:off x="2833657" y="2201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37" name="CuadroTexto 36">
            <a:extLst>
              <a:ext uri="{FF2B5EF4-FFF2-40B4-BE49-F238E27FC236}">
                <a16:creationId xmlns:a16="http://schemas.microsoft.com/office/drawing/2014/main" id="{0425C42E-C0B0-22A2-A2D5-27D02CAC2668}"/>
              </a:ext>
            </a:extLst>
          </p:cNvPr>
          <p:cNvSpPr txBox="1"/>
          <p:nvPr/>
        </p:nvSpPr>
        <p:spPr>
          <a:xfrm>
            <a:off x="3341657" y="2201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39" name="CuadroTexto 38">
            <a:extLst>
              <a:ext uri="{FF2B5EF4-FFF2-40B4-BE49-F238E27FC236}">
                <a16:creationId xmlns:a16="http://schemas.microsoft.com/office/drawing/2014/main" id="{1921335F-12D1-CF57-0DFC-B67814B11240}"/>
              </a:ext>
            </a:extLst>
          </p:cNvPr>
          <p:cNvSpPr txBox="1"/>
          <p:nvPr/>
        </p:nvSpPr>
        <p:spPr>
          <a:xfrm>
            <a:off x="1284182" y="2629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20</a:t>
            </a:r>
          </a:p>
        </p:txBody>
      </p:sp>
      <p:sp>
        <p:nvSpPr>
          <p:cNvPr id="44" name="CuadroTexto 43">
            <a:extLst>
              <a:ext uri="{FF2B5EF4-FFF2-40B4-BE49-F238E27FC236}">
                <a16:creationId xmlns:a16="http://schemas.microsoft.com/office/drawing/2014/main" id="{D0991FDD-0DF6-1A5C-C402-373C6E0C7B95}"/>
              </a:ext>
            </a:extLst>
          </p:cNvPr>
          <p:cNvSpPr txBox="1"/>
          <p:nvPr/>
        </p:nvSpPr>
        <p:spPr>
          <a:xfrm>
            <a:off x="2833657" y="2624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45" name="CuadroTexto 44">
            <a:extLst>
              <a:ext uri="{FF2B5EF4-FFF2-40B4-BE49-F238E27FC236}">
                <a16:creationId xmlns:a16="http://schemas.microsoft.com/office/drawing/2014/main" id="{365D9E95-9F3E-9E6B-43E2-DF436A12AF9A}"/>
              </a:ext>
            </a:extLst>
          </p:cNvPr>
          <p:cNvSpPr txBox="1"/>
          <p:nvPr/>
        </p:nvSpPr>
        <p:spPr>
          <a:xfrm>
            <a:off x="3341657" y="26244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47" name="CuadroTexto 46">
            <a:extLst>
              <a:ext uri="{FF2B5EF4-FFF2-40B4-BE49-F238E27FC236}">
                <a16:creationId xmlns:a16="http://schemas.microsoft.com/office/drawing/2014/main" id="{C2FFA837-0304-FB03-1110-E28104BF38B3}"/>
              </a:ext>
            </a:extLst>
          </p:cNvPr>
          <p:cNvSpPr txBox="1"/>
          <p:nvPr/>
        </p:nvSpPr>
        <p:spPr>
          <a:xfrm>
            <a:off x="770538" y="30531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53" name="CuadroTexto 52">
            <a:extLst>
              <a:ext uri="{FF2B5EF4-FFF2-40B4-BE49-F238E27FC236}">
                <a16:creationId xmlns:a16="http://schemas.microsoft.com/office/drawing/2014/main" id="{949AC50C-A43A-C938-1A40-83E3FED290B0}"/>
              </a:ext>
            </a:extLst>
          </p:cNvPr>
          <p:cNvSpPr txBox="1"/>
          <p:nvPr/>
        </p:nvSpPr>
        <p:spPr>
          <a:xfrm>
            <a:off x="2833657" y="304781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20" name="Rectángulo redondeado 19">
            <a:extLst>
              <a:ext uri="{FF2B5EF4-FFF2-40B4-BE49-F238E27FC236}">
                <a16:creationId xmlns:a16="http://schemas.microsoft.com/office/drawing/2014/main" id="{ADC27711-45EF-9C3E-3C51-9063636015FB}"/>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3" action="ppaction://hlinksldjump"/>
            <a:extLst>
              <a:ext uri="{FF2B5EF4-FFF2-40B4-BE49-F238E27FC236}">
                <a16:creationId xmlns:a16="http://schemas.microsoft.com/office/drawing/2014/main" id="{B34D9E86-3136-1F82-88FB-3C5108E26C4A}"/>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E064F6C0-535F-1533-6FCF-6B9011F3D60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Rectángulo redondeado 25">
            <a:extLst>
              <a:ext uri="{FF2B5EF4-FFF2-40B4-BE49-F238E27FC236}">
                <a16:creationId xmlns:a16="http://schemas.microsoft.com/office/drawing/2014/main" id="{CAEF0FD3-CBCD-A1E7-D1F9-6472C67EC86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4" action="ppaction://hlinksldjump"/>
            <a:extLst>
              <a:ext uri="{FF2B5EF4-FFF2-40B4-BE49-F238E27FC236}">
                <a16:creationId xmlns:a16="http://schemas.microsoft.com/office/drawing/2014/main" id="{1EB557AA-20CA-BF9B-A1A8-9AAF5E7BF9BE}"/>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9" name="Freeform 5">
            <a:hlinkClick r:id="" action="ppaction://noaction"/>
            <a:extLst>
              <a:ext uri="{FF2B5EF4-FFF2-40B4-BE49-F238E27FC236}">
                <a16:creationId xmlns:a16="http://schemas.microsoft.com/office/drawing/2014/main" id="{FB013526-24BA-E315-E5D5-950F929C02AB}"/>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0" name="Bisel 1">
            <a:hlinkClick r:id="rId5" action="ppaction://hlinksldjump"/>
            <a:extLst>
              <a:ext uri="{FF2B5EF4-FFF2-40B4-BE49-F238E27FC236}">
                <a16:creationId xmlns:a16="http://schemas.microsoft.com/office/drawing/2014/main" id="{B5108755-2172-A1B4-98EB-036F418BD74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1" name="Bisel 133">
            <a:hlinkClick r:id="rId3" action="ppaction://hlinksldjump"/>
            <a:extLst>
              <a:ext uri="{FF2B5EF4-FFF2-40B4-BE49-F238E27FC236}">
                <a16:creationId xmlns:a16="http://schemas.microsoft.com/office/drawing/2014/main" id="{D2C2DA23-82BE-7114-5847-EDB2BB9E1037}"/>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2" name="Bisel 121">
            <a:hlinkClick r:id="rId6" action="ppaction://hlinksldjump"/>
            <a:extLst>
              <a:ext uri="{FF2B5EF4-FFF2-40B4-BE49-F238E27FC236}">
                <a16:creationId xmlns:a16="http://schemas.microsoft.com/office/drawing/2014/main" id="{FD4C2FB6-2356-D4EA-82B6-D915DE9BB36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7" action="ppaction://hlinksldjump"/>
            <a:extLst>
              <a:ext uri="{FF2B5EF4-FFF2-40B4-BE49-F238E27FC236}">
                <a16:creationId xmlns:a16="http://schemas.microsoft.com/office/drawing/2014/main" id="{0A572666-A1D0-321D-9EAD-66D6B59A5BD3}"/>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8" action="ppaction://hlinksldjump"/>
            <a:extLst>
              <a:ext uri="{FF2B5EF4-FFF2-40B4-BE49-F238E27FC236}">
                <a16:creationId xmlns:a16="http://schemas.microsoft.com/office/drawing/2014/main" id="{AC01C2B5-101C-B550-AA8D-CFEBCA3C6907}"/>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7AB8AB3B-4F08-C8BC-AA7B-14DF5C40D45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0" action="ppaction://hlinksldjump"/>
            <a:extLst>
              <a:ext uri="{FF2B5EF4-FFF2-40B4-BE49-F238E27FC236}">
                <a16:creationId xmlns:a16="http://schemas.microsoft.com/office/drawing/2014/main" id="{C0B9C0F0-E62E-1F2B-A503-9373FFD0DFF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1" action="ppaction://hlinksldjump"/>
            <a:extLst>
              <a:ext uri="{FF2B5EF4-FFF2-40B4-BE49-F238E27FC236}">
                <a16:creationId xmlns:a16="http://schemas.microsoft.com/office/drawing/2014/main" id="{BA7DAC3A-99F3-1B47-580B-DB091E223B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3" name="Bisel 129">
            <a:hlinkClick r:id="rId12" action="ppaction://hlinksldjump"/>
            <a:extLst>
              <a:ext uri="{FF2B5EF4-FFF2-40B4-BE49-F238E27FC236}">
                <a16:creationId xmlns:a16="http://schemas.microsoft.com/office/drawing/2014/main" id="{4C5BFFC5-E964-0530-6440-DEAEFB3A344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6" name="Bisel 130">
            <a:hlinkClick r:id="rId13" action="ppaction://hlinksldjump"/>
            <a:extLst>
              <a:ext uri="{FF2B5EF4-FFF2-40B4-BE49-F238E27FC236}">
                <a16:creationId xmlns:a16="http://schemas.microsoft.com/office/drawing/2014/main" id="{F2B33AD9-FEF2-69D5-E5F0-3F5EA7967B1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8" name="Bisel 131">
            <a:hlinkClick r:id="rId4" action="ppaction://hlinksldjump"/>
            <a:extLst>
              <a:ext uri="{FF2B5EF4-FFF2-40B4-BE49-F238E27FC236}">
                <a16:creationId xmlns:a16="http://schemas.microsoft.com/office/drawing/2014/main" id="{DF2EBE7F-DAAD-CDF9-BCA1-A647EBCFA2F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 name="CuadroTexto 1">
            <a:extLst>
              <a:ext uri="{FF2B5EF4-FFF2-40B4-BE49-F238E27FC236}">
                <a16:creationId xmlns:a16="http://schemas.microsoft.com/office/drawing/2014/main" id="{0365D9D5-1E5B-1160-8A5D-E4E4BA0CFC72}"/>
              </a:ext>
            </a:extLst>
          </p:cNvPr>
          <p:cNvSpPr txBox="1"/>
          <p:nvPr/>
        </p:nvSpPr>
        <p:spPr>
          <a:xfrm>
            <a:off x="764188" y="17774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3" name="CuadroTexto 2">
            <a:extLst>
              <a:ext uri="{FF2B5EF4-FFF2-40B4-BE49-F238E27FC236}">
                <a16:creationId xmlns:a16="http://schemas.microsoft.com/office/drawing/2014/main" id="{C5D6D13A-B8EB-2004-8154-1CFE23236E5C}"/>
              </a:ext>
            </a:extLst>
          </p:cNvPr>
          <p:cNvSpPr txBox="1"/>
          <p:nvPr/>
        </p:nvSpPr>
        <p:spPr>
          <a:xfrm>
            <a:off x="1283022" y="1777803"/>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4" name="Rectangle 20">
            <a:extLst>
              <a:ext uri="{FF2B5EF4-FFF2-40B4-BE49-F238E27FC236}">
                <a16:creationId xmlns:a16="http://schemas.microsoft.com/office/drawing/2014/main" id="{D6FB527B-849B-DE2F-5F25-3FC8B4A80324}"/>
              </a:ext>
            </a:extLst>
          </p:cNvPr>
          <p:cNvSpPr>
            <a:spLocks noChangeArrowheads="1"/>
          </p:cNvSpPr>
          <p:nvPr/>
        </p:nvSpPr>
        <p:spPr bwMode="auto">
          <a:xfrm>
            <a:off x="1486010" y="1989926"/>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9" name="Rectangle 20">
            <a:extLst>
              <a:ext uri="{FF2B5EF4-FFF2-40B4-BE49-F238E27FC236}">
                <a16:creationId xmlns:a16="http://schemas.microsoft.com/office/drawing/2014/main" id="{98C7825F-C0D1-80B9-EC8E-3BC42803436E}"/>
              </a:ext>
            </a:extLst>
          </p:cNvPr>
          <p:cNvSpPr>
            <a:spLocks noChangeArrowheads="1"/>
          </p:cNvSpPr>
          <p:nvPr/>
        </p:nvSpPr>
        <p:spPr bwMode="auto">
          <a:xfrm>
            <a:off x="1487241" y="1777802"/>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0" name="CuadroTexto 9">
            <a:extLst>
              <a:ext uri="{FF2B5EF4-FFF2-40B4-BE49-F238E27FC236}">
                <a16:creationId xmlns:a16="http://schemas.microsoft.com/office/drawing/2014/main" id="{FEDE7983-73F9-8E0A-85A8-F959BE49D50E}"/>
              </a:ext>
            </a:extLst>
          </p:cNvPr>
          <p:cNvSpPr txBox="1"/>
          <p:nvPr/>
        </p:nvSpPr>
        <p:spPr>
          <a:xfrm>
            <a:off x="2317821" y="17774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17" name="CuadroTexto 16">
            <a:extLst>
              <a:ext uri="{FF2B5EF4-FFF2-40B4-BE49-F238E27FC236}">
                <a16:creationId xmlns:a16="http://schemas.microsoft.com/office/drawing/2014/main" id="{C1EC01F7-78FB-33A0-9528-2D9F1AF44D30}"/>
              </a:ext>
            </a:extLst>
          </p:cNvPr>
          <p:cNvSpPr txBox="1"/>
          <p:nvPr/>
        </p:nvSpPr>
        <p:spPr>
          <a:xfrm>
            <a:off x="772861" y="2201136"/>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49" name="Rectangle 20">
            <a:extLst>
              <a:ext uri="{FF2B5EF4-FFF2-40B4-BE49-F238E27FC236}">
                <a16:creationId xmlns:a16="http://schemas.microsoft.com/office/drawing/2014/main" id="{331C8B69-D5DD-BF6F-C3E8-BB5A23D51956}"/>
              </a:ext>
            </a:extLst>
          </p:cNvPr>
          <p:cNvSpPr>
            <a:spLocks noChangeArrowheads="1"/>
          </p:cNvSpPr>
          <p:nvPr/>
        </p:nvSpPr>
        <p:spPr bwMode="auto">
          <a:xfrm>
            <a:off x="975849" y="2413259"/>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50" name="Rectangle 20">
            <a:extLst>
              <a:ext uri="{FF2B5EF4-FFF2-40B4-BE49-F238E27FC236}">
                <a16:creationId xmlns:a16="http://schemas.microsoft.com/office/drawing/2014/main" id="{E691F72D-CDFD-BAC0-E659-30CEF0DB4D70}"/>
              </a:ext>
            </a:extLst>
          </p:cNvPr>
          <p:cNvSpPr>
            <a:spLocks noChangeArrowheads="1"/>
          </p:cNvSpPr>
          <p:nvPr/>
        </p:nvSpPr>
        <p:spPr bwMode="auto">
          <a:xfrm>
            <a:off x="977080" y="2201135"/>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52" name="CuadroTexto 51">
            <a:extLst>
              <a:ext uri="{FF2B5EF4-FFF2-40B4-BE49-F238E27FC236}">
                <a16:creationId xmlns:a16="http://schemas.microsoft.com/office/drawing/2014/main" id="{403FA64B-8218-0A00-A4B6-E292DF869C76}"/>
              </a:ext>
            </a:extLst>
          </p:cNvPr>
          <p:cNvSpPr txBox="1"/>
          <p:nvPr/>
        </p:nvSpPr>
        <p:spPr>
          <a:xfrm>
            <a:off x="1289121" y="2200568"/>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54" name="Rectangle 20">
            <a:extLst>
              <a:ext uri="{FF2B5EF4-FFF2-40B4-BE49-F238E27FC236}">
                <a16:creationId xmlns:a16="http://schemas.microsoft.com/office/drawing/2014/main" id="{34A75986-D53D-2B83-C09B-D3A3A7BDC220}"/>
              </a:ext>
            </a:extLst>
          </p:cNvPr>
          <p:cNvSpPr>
            <a:spLocks noChangeArrowheads="1"/>
          </p:cNvSpPr>
          <p:nvPr/>
        </p:nvSpPr>
        <p:spPr bwMode="auto">
          <a:xfrm>
            <a:off x="1492480" y="2345608"/>
            <a:ext cx="308742" cy="157425"/>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55" name="Rectangle 20">
            <a:extLst>
              <a:ext uri="{FF2B5EF4-FFF2-40B4-BE49-F238E27FC236}">
                <a16:creationId xmlns:a16="http://schemas.microsoft.com/office/drawing/2014/main" id="{010BF6E3-687A-8324-3B16-E3F642BB7ACC}"/>
              </a:ext>
            </a:extLst>
          </p:cNvPr>
          <p:cNvSpPr>
            <a:spLocks noChangeArrowheads="1"/>
          </p:cNvSpPr>
          <p:nvPr/>
        </p:nvSpPr>
        <p:spPr bwMode="auto">
          <a:xfrm>
            <a:off x="1493340" y="2200567"/>
            <a:ext cx="309099" cy="149337"/>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58" name="CuadroTexto 57">
            <a:extLst>
              <a:ext uri="{FF2B5EF4-FFF2-40B4-BE49-F238E27FC236}">
                <a16:creationId xmlns:a16="http://schemas.microsoft.com/office/drawing/2014/main" id="{CDC6401B-8E5D-A30A-820E-1296F96FFDD2}"/>
              </a:ext>
            </a:extLst>
          </p:cNvPr>
          <p:cNvSpPr txBox="1"/>
          <p:nvPr/>
        </p:nvSpPr>
        <p:spPr>
          <a:xfrm>
            <a:off x="1809821" y="22064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14</a:t>
            </a:r>
          </a:p>
        </p:txBody>
      </p:sp>
      <p:sp>
        <p:nvSpPr>
          <p:cNvPr id="65" name="CuadroTexto 64">
            <a:extLst>
              <a:ext uri="{FF2B5EF4-FFF2-40B4-BE49-F238E27FC236}">
                <a16:creationId xmlns:a16="http://schemas.microsoft.com/office/drawing/2014/main" id="{67A4983B-41D0-ABD5-6E03-8E70A35057C7}"/>
              </a:ext>
            </a:extLst>
          </p:cNvPr>
          <p:cNvSpPr txBox="1"/>
          <p:nvPr/>
        </p:nvSpPr>
        <p:spPr>
          <a:xfrm>
            <a:off x="258392" y="2630752"/>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66" name="Rectangle 20">
            <a:extLst>
              <a:ext uri="{FF2B5EF4-FFF2-40B4-BE49-F238E27FC236}">
                <a16:creationId xmlns:a16="http://schemas.microsoft.com/office/drawing/2014/main" id="{A0462E0A-3496-B625-E932-1838688B48FB}"/>
              </a:ext>
            </a:extLst>
          </p:cNvPr>
          <p:cNvSpPr>
            <a:spLocks noChangeArrowheads="1"/>
          </p:cNvSpPr>
          <p:nvPr/>
        </p:nvSpPr>
        <p:spPr bwMode="auto">
          <a:xfrm>
            <a:off x="467431" y="2630751"/>
            <a:ext cx="303262" cy="15124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67" name="Rectangle 20">
            <a:extLst>
              <a:ext uri="{FF2B5EF4-FFF2-40B4-BE49-F238E27FC236}">
                <a16:creationId xmlns:a16="http://schemas.microsoft.com/office/drawing/2014/main" id="{36650DAD-1373-871C-99C2-78F0B6B74C50}"/>
              </a:ext>
            </a:extLst>
          </p:cNvPr>
          <p:cNvSpPr>
            <a:spLocks noChangeArrowheads="1"/>
          </p:cNvSpPr>
          <p:nvPr/>
        </p:nvSpPr>
        <p:spPr bwMode="auto">
          <a:xfrm>
            <a:off x="467413" y="2782606"/>
            <a:ext cx="303262" cy="139292"/>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71" name="Rectangle 20">
            <a:extLst>
              <a:ext uri="{FF2B5EF4-FFF2-40B4-BE49-F238E27FC236}">
                <a16:creationId xmlns:a16="http://schemas.microsoft.com/office/drawing/2014/main" id="{B2B758B1-10E9-13E2-948E-519560F07BF8}"/>
              </a:ext>
            </a:extLst>
          </p:cNvPr>
          <p:cNvSpPr>
            <a:spLocks noChangeArrowheads="1"/>
          </p:cNvSpPr>
          <p:nvPr/>
        </p:nvSpPr>
        <p:spPr bwMode="auto">
          <a:xfrm>
            <a:off x="467413" y="2922509"/>
            <a:ext cx="303262" cy="138207"/>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74" name="CuadroTexto 73">
            <a:extLst>
              <a:ext uri="{FF2B5EF4-FFF2-40B4-BE49-F238E27FC236}">
                <a16:creationId xmlns:a16="http://schemas.microsoft.com/office/drawing/2014/main" id="{FA0708A5-C216-09D6-1672-9577FDA399FB}"/>
              </a:ext>
            </a:extLst>
          </p:cNvPr>
          <p:cNvSpPr txBox="1"/>
          <p:nvPr/>
        </p:nvSpPr>
        <p:spPr>
          <a:xfrm>
            <a:off x="771003" y="2628148"/>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75" name="Rectangle 20">
            <a:extLst>
              <a:ext uri="{FF2B5EF4-FFF2-40B4-BE49-F238E27FC236}">
                <a16:creationId xmlns:a16="http://schemas.microsoft.com/office/drawing/2014/main" id="{D8D8DBB1-00A8-5248-BB2F-86D339F29A3E}"/>
              </a:ext>
            </a:extLst>
          </p:cNvPr>
          <p:cNvSpPr>
            <a:spLocks noChangeArrowheads="1"/>
          </p:cNvSpPr>
          <p:nvPr/>
        </p:nvSpPr>
        <p:spPr bwMode="auto">
          <a:xfrm>
            <a:off x="975222" y="2834977"/>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76" name="Rectangle 20">
            <a:extLst>
              <a:ext uri="{FF2B5EF4-FFF2-40B4-BE49-F238E27FC236}">
                <a16:creationId xmlns:a16="http://schemas.microsoft.com/office/drawing/2014/main" id="{1E91CA3B-DBEC-7ECF-8F99-0206CFD5F504}"/>
              </a:ext>
            </a:extLst>
          </p:cNvPr>
          <p:cNvSpPr>
            <a:spLocks noChangeArrowheads="1"/>
          </p:cNvSpPr>
          <p:nvPr/>
        </p:nvSpPr>
        <p:spPr bwMode="auto">
          <a:xfrm>
            <a:off x="975222" y="2628148"/>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77" name="CuadroTexto 76">
            <a:extLst>
              <a:ext uri="{FF2B5EF4-FFF2-40B4-BE49-F238E27FC236}">
                <a16:creationId xmlns:a16="http://schemas.microsoft.com/office/drawing/2014/main" id="{AE980494-CAB7-5555-0431-27E7CC8CAA97}"/>
              </a:ext>
            </a:extLst>
          </p:cNvPr>
          <p:cNvSpPr txBox="1"/>
          <p:nvPr/>
        </p:nvSpPr>
        <p:spPr>
          <a:xfrm>
            <a:off x="1798532" y="2629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21</a:t>
            </a:r>
          </a:p>
        </p:txBody>
      </p:sp>
      <p:sp>
        <p:nvSpPr>
          <p:cNvPr id="80" name="CuadroTexto 79">
            <a:extLst>
              <a:ext uri="{FF2B5EF4-FFF2-40B4-BE49-F238E27FC236}">
                <a16:creationId xmlns:a16="http://schemas.microsoft.com/office/drawing/2014/main" id="{39E116EF-BB72-F0F4-EC99-16F8B999A7B7}"/>
              </a:ext>
            </a:extLst>
          </p:cNvPr>
          <p:cNvSpPr txBox="1"/>
          <p:nvPr/>
        </p:nvSpPr>
        <p:spPr>
          <a:xfrm>
            <a:off x="2314327"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1" name="Rectangle 20">
            <a:extLst>
              <a:ext uri="{FF2B5EF4-FFF2-40B4-BE49-F238E27FC236}">
                <a16:creationId xmlns:a16="http://schemas.microsoft.com/office/drawing/2014/main" id="{F0CA5D96-A0B0-A867-A5BA-D51E88FC095F}"/>
              </a:ext>
            </a:extLst>
          </p:cNvPr>
          <p:cNvSpPr>
            <a:spLocks noChangeArrowheads="1"/>
          </p:cNvSpPr>
          <p:nvPr/>
        </p:nvSpPr>
        <p:spPr bwMode="auto">
          <a:xfrm>
            <a:off x="2520670"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82" name="Rectangle 20">
            <a:extLst>
              <a:ext uri="{FF2B5EF4-FFF2-40B4-BE49-F238E27FC236}">
                <a16:creationId xmlns:a16="http://schemas.microsoft.com/office/drawing/2014/main" id="{8D37E917-D6FC-204B-0067-BFE5C9303F63}"/>
              </a:ext>
            </a:extLst>
          </p:cNvPr>
          <p:cNvSpPr>
            <a:spLocks noChangeArrowheads="1"/>
          </p:cNvSpPr>
          <p:nvPr/>
        </p:nvSpPr>
        <p:spPr bwMode="auto">
          <a:xfrm>
            <a:off x="2520670"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93" name="Rectangle 20">
            <a:extLst>
              <a:ext uri="{FF2B5EF4-FFF2-40B4-BE49-F238E27FC236}">
                <a16:creationId xmlns:a16="http://schemas.microsoft.com/office/drawing/2014/main" id="{A4693CD9-AF04-1D53-17C6-48D3DCFC1B80}"/>
              </a:ext>
            </a:extLst>
          </p:cNvPr>
          <p:cNvSpPr>
            <a:spLocks noChangeArrowheads="1"/>
          </p:cNvSpPr>
          <p:nvPr/>
        </p:nvSpPr>
        <p:spPr bwMode="auto">
          <a:xfrm>
            <a:off x="2520670"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94" name="CuadroTexto 93">
            <a:extLst>
              <a:ext uri="{FF2B5EF4-FFF2-40B4-BE49-F238E27FC236}">
                <a16:creationId xmlns:a16="http://schemas.microsoft.com/office/drawing/2014/main" id="{EDD3080D-A04E-3E48-AA71-9A76F77984B9}"/>
              </a:ext>
            </a:extLst>
          </p:cNvPr>
          <p:cNvSpPr txBox="1"/>
          <p:nvPr/>
        </p:nvSpPr>
        <p:spPr>
          <a:xfrm>
            <a:off x="258870" y="305951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97" name="Rectangle 20">
            <a:extLst>
              <a:ext uri="{FF2B5EF4-FFF2-40B4-BE49-F238E27FC236}">
                <a16:creationId xmlns:a16="http://schemas.microsoft.com/office/drawing/2014/main" id="{EF5B287B-9D7C-E0B6-7112-23281A7464C9}"/>
              </a:ext>
            </a:extLst>
          </p:cNvPr>
          <p:cNvSpPr>
            <a:spLocks noChangeArrowheads="1"/>
          </p:cNvSpPr>
          <p:nvPr/>
        </p:nvSpPr>
        <p:spPr bwMode="auto">
          <a:xfrm>
            <a:off x="456514" y="3061869"/>
            <a:ext cx="315522" cy="153440"/>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98" name="Rectangle 20">
            <a:extLst>
              <a:ext uri="{FF2B5EF4-FFF2-40B4-BE49-F238E27FC236}">
                <a16:creationId xmlns:a16="http://schemas.microsoft.com/office/drawing/2014/main" id="{A11F57C8-833C-41AA-C5D7-D5DBAB445A08}"/>
              </a:ext>
            </a:extLst>
          </p:cNvPr>
          <p:cNvSpPr>
            <a:spLocks noChangeArrowheads="1"/>
          </p:cNvSpPr>
          <p:nvPr/>
        </p:nvSpPr>
        <p:spPr bwMode="auto">
          <a:xfrm>
            <a:off x="453507" y="3191575"/>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99" name="Rectangle 20">
            <a:extLst>
              <a:ext uri="{FF2B5EF4-FFF2-40B4-BE49-F238E27FC236}">
                <a16:creationId xmlns:a16="http://schemas.microsoft.com/office/drawing/2014/main" id="{F04B6021-18F0-F4FF-A923-E1737DD04840}"/>
              </a:ext>
            </a:extLst>
          </p:cNvPr>
          <p:cNvSpPr>
            <a:spLocks noChangeArrowheads="1"/>
          </p:cNvSpPr>
          <p:nvPr/>
        </p:nvSpPr>
        <p:spPr bwMode="auto">
          <a:xfrm>
            <a:off x="453507" y="3324925"/>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00" name="CuadroTexto 99">
            <a:extLst>
              <a:ext uri="{FF2B5EF4-FFF2-40B4-BE49-F238E27FC236}">
                <a16:creationId xmlns:a16="http://schemas.microsoft.com/office/drawing/2014/main" id="{84ADBF66-7C2B-9032-BA71-A6CE752A8A60}"/>
              </a:ext>
            </a:extLst>
          </p:cNvPr>
          <p:cNvSpPr txBox="1"/>
          <p:nvPr/>
        </p:nvSpPr>
        <p:spPr>
          <a:xfrm>
            <a:off x="1288063" y="30531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101" name="CuadroTexto 100">
            <a:extLst>
              <a:ext uri="{FF2B5EF4-FFF2-40B4-BE49-F238E27FC236}">
                <a16:creationId xmlns:a16="http://schemas.microsoft.com/office/drawing/2014/main" id="{241FF8F7-D133-514E-505F-76D891360686}"/>
              </a:ext>
            </a:extLst>
          </p:cNvPr>
          <p:cNvSpPr txBox="1"/>
          <p:nvPr/>
        </p:nvSpPr>
        <p:spPr>
          <a:xfrm>
            <a:off x="1798745" y="305951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02" name="Rectangle 20">
            <a:extLst>
              <a:ext uri="{FF2B5EF4-FFF2-40B4-BE49-F238E27FC236}">
                <a16:creationId xmlns:a16="http://schemas.microsoft.com/office/drawing/2014/main" id="{A48840F5-2E2E-DDFA-46E0-FD8C94B0E627}"/>
              </a:ext>
            </a:extLst>
          </p:cNvPr>
          <p:cNvSpPr>
            <a:spLocks noChangeArrowheads="1"/>
          </p:cNvSpPr>
          <p:nvPr/>
        </p:nvSpPr>
        <p:spPr bwMode="auto">
          <a:xfrm>
            <a:off x="1993382" y="3058225"/>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103" name="Rectangle 20">
            <a:extLst>
              <a:ext uri="{FF2B5EF4-FFF2-40B4-BE49-F238E27FC236}">
                <a16:creationId xmlns:a16="http://schemas.microsoft.com/office/drawing/2014/main" id="{49F167DF-348B-CAB8-E38E-893FD036607A}"/>
              </a:ext>
            </a:extLst>
          </p:cNvPr>
          <p:cNvSpPr>
            <a:spLocks noChangeArrowheads="1"/>
          </p:cNvSpPr>
          <p:nvPr/>
        </p:nvSpPr>
        <p:spPr bwMode="auto">
          <a:xfrm>
            <a:off x="1993382" y="319157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104" name="Rectangle 20">
            <a:extLst>
              <a:ext uri="{FF2B5EF4-FFF2-40B4-BE49-F238E27FC236}">
                <a16:creationId xmlns:a16="http://schemas.microsoft.com/office/drawing/2014/main" id="{62CEB201-C4A6-BC75-3D52-12855CAF8B37}"/>
              </a:ext>
            </a:extLst>
          </p:cNvPr>
          <p:cNvSpPr>
            <a:spLocks noChangeArrowheads="1"/>
          </p:cNvSpPr>
          <p:nvPr/>
        </p:nvSpPr>
        <p:spPr bwMode="auto">
          <a:xfrm>
            <a:off x="1993382" y="3324925"/>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05" name="CuadroTexto 104">
            <a:extLst>
              <a:ext uri="{FF2B5EF4-FFF2-40B4-BE49-F238E27FC236}">
                <a16:creationId xmlns:a16="http://schemas.microsoft.com/office/drawing/2014/main" id="{20520461-2BA4-A8C3-EEBA-475D9D1D4073}"/>
              </a:ext>
            </a:extLst>
          </p:cNvPr>
          <p:cNvSpPr txBox="1"/>
          <p:nvPr/>
        </p:nvSpPr>
        <p:spPr>
          <a:xfrm>
            <a:off x="2310413" y="30531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29</a:t>
            </a:r>
          </a:p>
        </p:txBody>
      </p:sp>
      <p:sp>
        <p:nvSpPr>
          <p:cNvPr id="6" name="Rectangle 20">
            <a:extLst>
              <a:ext uri="{FF2B5EF4-FFF2-40B4-BE49-F238E27FC236}">
                <a16:creationId xmlns:a16="http://schemas.microsoft.com/office/drawing/2014/main" id="{A8C6DBAF-50F5-1CF0-11D1-79E2C029347E}"/>
              </a:ext>
            </a:extLst>
          </p:cNvPr>
          <p:cNvSpPr>
            <a:spLocks noChangeArrowheads="1"/>
          </p:cNvSpPr>
          <p:nvPr/>
        </p:nvSpPr>
        <p:spPr bwMode="auto">
          <a:xfrm>
            <a:off x="1493340" y="2494945"/>
            <a:ext cx="305406" cy="133035"/>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a:latin typeface="Arial" panose="020B0604020202020204" pitchFamily="34" charset="0"/>
                <a:cs typeface="Arial" panose="020B0604020202020204" pitchFamily="34" charset="0"/>
              </a:rPr>
              <a:t>DIC-23</a:t>
            </a:r>
            <a:endParaRPr lang="es-ES" sz="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13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Diciembre</a:t>
            </a:r>
          </a:p>
        </p:txBody>
      </p:sp>
      <p:sp>
        <p:nvSpPr>
          <p:cNvPr id="14" name="Bisel 133">
            <a:hlinkClick r:id="" action="ppaction://noaction"/>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DIC</a:t>
            </a:r>
          </a:p>
        </p:txBody>
      </p:sp>
      <p:sp>
        <p:nvSpPr>
          <p:cNvPr id="5" name="CuadroTexto 4">
            <a:extLst>
              <a:ext uri="{FF2B5EF4-FFF2-40B4-BE49-F238E27FC236}">
                <a16:creationId xmlns:a16="http://schemas.microsoft.com/office/drawing/2014/main" id="{F58C89C8-0FFD-32BA-7377-7F2B404C29F1}"/>
              </a:ext>
            </a:extLst>
          </p:cNvPr>
          <p:cNvSpPr txBox="1"/>
          <p:nvPr/>
        </p:nvSpPr>
        <p:spPr>
          <a:xfrm>
            <a:off x="3341657" y="177731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8" name="CuadroTexto 7">
            <a:extLst>
              <a:ext uri="{FF2B5EF4-FFF2-40B4-BE49-F238E27FC236}">
                <a16:creationId xmlns:a16="http://schemas.microsoft.com/office/drawing/2014/main" id="{09BFC374-9211-2526-CCF3-C5658B664970}"/>
              </a:ext>
            </a:extLst>
          </p:cNvPr>
          <p:cNvSpPr txBox="1"/>
          <p:nvPr/>
        </p:nvSpPr>
        <p:spPr>
          <a:xfrm>
            <a:off x="2833657" y="177731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9" name="CuadroTexto 18">
            <a:extLst>
              <a:ext uri="{FF2B5EF4-FFF2-40B4-BE49-F238E27FC236}">
                <a16:creationId xmlns:a16="http://schemas.microsoft.com/office/drawing/2014/main" id="{F525E020-308E-6187-947C-ADCAAA4494BB}"/>
              </a:ext>
            </a:extLst>
          </p:cNvPr>
          <p:cNvSpPr txBox="1"/>
          <p:nvPr/>
        </p:nvSpPr>
        <p:spPr>
          <a:xfrm>
            <a:off x="258390" y="17788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6" name="CuadroTexto 5">
            <a:extLst>
              <a:ext uri="{FF2B5EF4-FFF2-40B4-BE49-F238E27FC236}">
                <a16:creationId xmlns:a16="http://schemas.microsoft.com/office/drawing/2014/main" id="{62964CEB-D8B1-5F0C-9DD3-27E64D2C6D39}"/>
              </a:ext>
            </a:extLst>
          </p:cNvPr>
          <p:cNvSpPr txBox="1"/>
          <p:nvPr/>
        </p:nvSpPr>
        <p:spPr>
          <a:xfrm>
            <a:off x="3341657" y="13483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7" name="CuadroTexto 6">
            <a:extLst>
              <a:ext uri="{FF2B5EF4-FFF2-40B4-BE49-F238E27FC236}">
                <a16:creationId xmlns:a16="http://schemas.microsoft.com/office/drawing/2014/main" id="{CF59F7CC-A714-B421-02FB-75E18DB112D5}"/>
              </a:ext>
            </a:extLst>
          </p:cNvPr>
          <p:cNvSpPr txBox="1"/>
          <p:nvPr/>
        </p:nvSpPr>
        <p:spPr>
          <a:xfrm>
            <a:off x="772034" y="17788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20" name="CuadroTexto 19">
            <a:extLst>
              <a:ext uri="{FF2B5EF4-FFF2-40B4-BE49-F238E27FC236}">
                <a16:creationId xmlns:a16="http://schemas.microsoft.com/office/drawing/2014/main" id="{55A90231-C356-7BF5-B41F-D4CCF88DD93A}"/>
              </a:ext>
            </a:extLst>
          </p:cNvPr>
          <p:cNvSpPr txBox="1"/>
          <p:nvPr/>
        </p:nvSpPr>
        <p:spPr>
          <a:xfrm>
            <a:off x="1793678" y="17788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22" name="CuadroTexto 21">
            <a:extLst>
              <a:ext uri="{FF2B5EF4-FFF2-40B4-BE49-F238E27FC236}">
                <a16:creationId xmlns:a16="http://schemas.microsoft.com/office/drawing/2014/main" id="{AE68F0A1-E3E4-48ED-A076-54BC1A990960}"/>
              </a:ext>
            </a:extLst>
          </p:cNvPr>
          <p:cNvSpPr txBox="1"/>
          <p:nvPr/>
        </p:nvSpPr>
        <p:spPr>
          <a:xfrm>
            <a:off x="2307323" y="17788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24" name="CuadroTexto 23">
            <a:extLst>
              <a:ext uri="{FF2B5EF4-FFF2-40B4-BE49-F238E27FC236}">
                <a16:creationId xmlns:a16="http://schemas.microsoft.com/office/drawing/2014/main" id="{3CB84015-E436-C4AC-972F-81B808490FDC}"/>
              </a:ext>
            </a:extLst>
          </p:cNvPr>
          <p:cNvSpPr txBox="1"/>
          <p:nvPr/>
        </p:nvSpPr>
        <p:spPr>
          <a:xfrm>
            <a:off x="3341657" y="22006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26" name="CuadroTexto 25">
            <a:extLst>
              <a:ext uri="{FF2B5EF4-FFF2-40B4-BE49-F238E27FC236}">
                <a16:creationId xmlns:a16="http://schemas.microsoft.com/office/drawing/2014/main" id="{BD40451E-7B0C-E11F-E2D9-987B64B51B09}"/>
              </a:ext>
            </a:extLst>
          </p:cNvPr>
          <p:cNvSpPr txBox="1"/>
          <p:nvPr/>
        </p:nvSpPr>
        <p:spPr>
          <a:xfrm>
            <a:off x="2833657" y="22006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34" name="CuadroTexto 33">
            <a:extLst>
              <a:ext uri="{FF2B5EF4-FFF2-40B4-BE49-F238E27FC236}">
                <a16:creationId xmlns:a16="http://schemas.microsoft.com/office/drawing/2014/main" id="{2D27B4BF-64B2-8622-30B9-E729279ECC7E}"/>
              </a:ext>
            </a:extLst>
          </p:cNvPr>
          <p:cNvSpPr txBox="1"/>
          <p:nvPr/>
        </p:nvSpPr>
        <p:spPr>
          <a:xfrm>
            <a:off x="3341657" y="26352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38" name="CuadroTexto 37">
            <a:extLst>
              <a:ext uri="{FF2B5EF4-FFF2-40B4-BE49-F238E27FC236}">
                <a16:creationId xmlns:a16="http://schemas.microsoft.com/office/drawing/2014/main" id="{03692A15-3EA4-9EA4-5E6B-8091CE8662ED}"/>
              </a:ext>
            </a:extLst>
          </p:cNvPr>
          <p:cNvSpPr txBox="1"/>
          <p:nvPr/>
        </p:nvSpPr>
        <p:spPr>
          <a:xfrm>
            <a:off x="2833657" y="263526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42" name="CuadroTexto 41">
            <a:extLst>
              <a:ext uri="{FF2B5EF4-FFF2-40B4-BE49-F238E27FC236}">
                <a16:creationId xmlns:a16="http://schemas.microsoft.com/office/drawing/2014/main" id="{7036565B-8C6B-5B1E-A248-34E4FE7C4F37}"/>
              </a:ext>
            </a:extLst>
          </p:cNvPr>
          <p:cNvSpPr txBox="1"/>
          <p:nvPr/>
        </p:nvSpPr>
        <p:spPr>
          <a:xfrm>
            <a:off x="1280034" y="26368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18</a:t>
            </a:r>
          </a:p>
        </p:txBody>
      </p:sp>
      <p:sp>
        <p:nvSpPr>
          <p:cNvPr id="48" name="CuadroTexto 47">
            <a:extLst>
              <a:ext uri="{FF2B5EF4-FFF2-40B4-BE49-F238E27FC236}">
                <a16:creationId xmlns:a16="http://schemas.microsoft.com/office/drawing/2014/main" id="{D79E575F-89BD-181D-B229-2C54EE605256}"/>
              </a:ext>
            </a:extLst>
          </p:cNvPr>
          <p:cNvSpPr txBox="1"/>
          <p:nvPr/>
        </p:nvSpPr>
        <p:spPr>
          <a:xfrm>
            <a:off x="3341657" y="30586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49" name="CuadroTexto 48">
            <a:extLst>
              <a:ext uri="{FF2B5EF4-FFF2-40B4-BE49-F238E27FC236}">
                <a16:creationId xmlns:a16="http://schemas.microsoft.com/office/drawing/2014/main" id="{6B4A254C-B2EF-D780-4939-04B6D82D1195}"/>
              </a:ext>
            </a:extLst>
          </p:cNvPr>
          <p:cNvSpPr txBox="1"/>
          <p:nvPr/>
        </p:nvSpPr>
        <p:spPr>
          <a:xfrm>
            <a:off x="2833657" y="30586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52" name="CuadroTexto 51">
            <a:extLst>
              <a:ext uri="{FF2B5EF4-FFF2-40B4-BE49-F238E27FC236}">
                <a16:creationId xmlns:a16="http://schemas.microsoft.com/office/drawing/2014/main" id="{D5BEE675-B16F-4A39-0BC7-CC09CF89F5CC}"/>
              </a:ext>
            </a:extLst>
          </p:cNvPr>
          <p:cNvSpPr txBox="1"/>
          <p:nvPr/>
        </p:nvSpPr>
        <p:spPr>
          <a:xfrm>
            <a:off x="772034" y="3060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24</a:t>
            </a:r>
          </a:p>
        </p:txBody>
      </p:sp>
      <p:sp>
        <p:nvSpPr>
          <p:cNvPr id="54" name="CuadroTexto 53">
            <a:extLst>
              <a:ext uri="{FF2B5EF4-FFF2-40B4-BE49-F238E27FC236}">
                <a16:creationId xmlns:a16="http://schemas.microsoft.com/office/drawing/2014/main" id="{5CE1168E-9A78-52EB-606D-9D799D6B8D3F}"/>
              </a:ext>
            </a:extLst>
          </p:cNvPr>
          <p:cNvSpPr txBox="1"/>
          <p:nvPr/>
        </p:nvSpPr>
        <p:spPr>
          <a:xfrm>
            <a:off x="1280034" y="3060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58" name="CuadroTexto 57">
            <a:extLst>
              <a:ext uri="{FF2B5EF4-FFF2-40B4-BE49-F238E27FC236}">
                <a16:creationId xmlns:a16="http://schemas.microsoft.com/office/drawing/2014/main" id="{F970C96A-56C3-4867-F8CC-38F2ED05E434}"/>
              </a:ext>
            </a:extLst>
          </p:cNvPr>
          <p:cNvSpPr txBox="1"/>
          <p:nvPr/>
        </p:nvSpPr>
        <p:spPr>
          <a:xfrm>
            <a:off x="2307323" y="3060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23" name="Rectángulo redondeado 22">
            <a:extLst>
              <a:ext uri="{FF2B5EF4-FFF2-40B4-BE49-F238E27FC236}">
                <a16:creationId xmlns:a16="http://schemas.microsoft.com/office/drawing/2014/main" id="{3D4858E0-2EBB-EE6F-FB9B-DE8BA751B91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Fin</a:t>
            </a:r>
          </a:p>
        </p:txBody>
      </p:sp>
      <p:sp>
        <p:nvSpPr>
          <p:cNvPr id="25" name="Elipse 24">
            <a:hlinkClick r:id="rId3" action="ppaction://hlinksldjump"/>
            <a:extLst>
              <a:ext uri="{FF2B5EF4-FFF2-40B4-BE49-F238E27FC236}">
                <a16:creationId xmlns:a16="http://schemas.microsoft.com/office/drawing/2014/main" id="{460FBB68-F4B0-0AC6-7766-533C5306D5C6}"/>
              </a:ext>
            </a:extLst>
          </p:cNvPr>
          <p:cNvSpPr/>
          <p:nvPr/>
        </p:nvSpPr>
        <p:spPr>
          <a:xfrm>
            <a:off x="45945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7202F2EF-1ECB-460B-EF67-15AEC48C8C0D}"/>
              </a:ext>
            </a:extLst>
          </p:cNvPr>
          <p:cNvSpPr>
            <a:spLocks/>
          </p:cNvSpPr>
          <p:nvPr/>
        </p:nvSpPr>
        <p:spPr bwMode="auto">
          <a:xfrm>
            <a:off x="49093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DBC4BC2B-280B-3ADC-9339-185FD693C71A}"/>
              </a:ext>
            </a:extLst>
          </p:cNvPr>
          <p:cNvSpPr/>
          <p:nvPr/>
        </p:nvSpPr>
        <p:spPr>
          <a:xfrm>
            <a:off x="765951"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9" name="Elipse 28">
            <a:hlinkClick r:id="rId4" action="ppaction://hlinksldjump"/>
            <a:extLst>
              <a:ext uri="{FF2B5EF4-FFF2-40B4-BE49-F238E27FC236}">
                <a16:creationId xmlns:a16="http://schemas.microsoft.com/office/drawing/2014/main" id="{1BAAC9E6-C7A3-F77A-8A9E-AB392FDB4892}"/>
              </a:ext>
            </a:extLst>
          </p:cNvPr>
          <p:cNvSpPr/>
          <p:nvPr/>
        </p:nvSpPr>
        <p:spPr>
          <a:xfrm>
            <a:off x="1394801"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7A1CDFED-1807-C25B-3872-21525115CE6D}"/>
              </a:ext>
            </a:extLst>
          </p:cNvPr>
          <p:cNvSpPr>
            <a:spLocks/>
          </p:cNvSpPr>
          <p:nvPr/>
        </p:nvSpPr>
        <p:spPr bwMode="auto">
          <a:xfrm rot="10800000">
            <a:off x="1426284"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5" name="Bisel 1">
            <a:hlinkClick r:id="rId5" action="ppaction://hlinksldjump"/>
            <a:extLst>
              <a:ext uri="{FF2B5EF4-FFF2-40B4-BE49-F238E27FC236}">
                <a16:creationId xmlns:a16="http://schemas.microsoft.com/office/drawing/2014/main" id="{359A47BC-8A1B-0845-678A-4B2B5915F701}"/>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6" name="Bisel 121">
            <a:hlinkClick r:id="rId6" action="ppaction://hlinksldjump"/>
            <a:extLst>
              <a:ext uri="{FF2B5EF4-FFF2-40B4-BE49-F238E27FC236}">
                <a16:creationId xmlns:a16="http://schemas.microsoft.com/office/drawing/2014/main" id="{D3E13C54-E66B-2A20-7E58-300396633E9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7" name="Bisel 122">
            <a:hlinkClick r:id="rId7" action="ppaction://hlinksldjump"/>
            <a:extLst>
              <a:ext uri="{FF2B5EF4-FFF2-40B4-BE49-F238E27FC236}">
                <a16:creationId xmlns:a16="http://schemas.microsoft.com/office/drawing/2014/main" id="{1744265D-EB19-D80C-E4A9-EB584ECA6945}"/>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8" action="ppaction://hlinksldjump"/>
            <a:extLst>
              <a:ext uri="{FF2B5EF4-FFF2-40B4-BE49-F238E27FC236}">
                <a16:creationId xmlns:a16="http://schemas.microsoft.com/office/drawing/2014/main" id="{07612A35-9806-D955-39C0-1BDFEC6CB7A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117C8919-B563-A180-06D1-B4B024CF80C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0" action="ppaction://hlinksldjump"/>
            <a:extLst>
              <a:ext uri="{FF2B5EF4-FFF2-40B4-BE49-F238E27FC236}">
                <a16:creationId xmlns:a16="http://schemas.microsoft.com/office/drawing/2014/main" id="{7844CE9F-356B-51A8-0A96-F33514AFA5B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4" name="Bisel 128">
            <a:hlinkClick r:id="rId11" action="ppaction://hlinksldjump"/>
            <a:extLst>
              <a:ext uri="{FF2B5EF4-FFF2-40B4-BE49-F238E27FC236}">
                <a16:creationId xmlns:a16="http://schemas.microsoft.com/office/drawing/2014/main" id="{A26EA4D3-C3F6-6F2A-3A30-6F9E251184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5" name="Bisel 129">
            <a:hlinkClick r:id="rId12" action="ppaction://hlinksldjump"/>
            <a:extLst>
              <a:ext uri="{FF2B5EF4-FFF2-40B4-BE49-F238E27FC236}">
                <a16:creationId xmlns:a16="http://schemas.microsoft.com/office/drawing/2014/main" id="{7E8E8B23-D5BD-D3A1-94B6-943D3BE2A18F}"/>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7" name="Bisel 130">
            <a:hlinkClick r:id="rId13" action="ppaction://hlinksldjump"/>
            <a:extLst>
              <a:ext uri="{FF2B5EF4-FFF2-40B4-BE49-F238E27FC236}">
                <a16:creationId xmlns:a16="http://schemas.microsoft.com/office/drawing/2014/main" id="{9A0CC919-89E6-346D-4084-8F67F8566A5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50" name="Bisel 131">
            <a:hlinkClick r:id="rId14" action="ppaction://hlinksldjump"/>
            <a:extLst>
              <a:ext uri="{FF2B5EF4-FFF2-40B4-BE49-F238E27FC236}">
                <a16:creationId xmlns:a16="http://schemas.microsoft.com/office/drawing/2014/main" id="{3CC00327-1CAF-C924-9881-DEEA4F785F7E}"/>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51" name="Bisel 132">
            <a:hlinkClick r:id="rId4" action="ppaction://hlinksldjump"/>
            <a:extLst>
              <a:ext uri="{FF2B5EF4-FFF2-40B4-BE49-F238E27FC236}">
                <a16:creationId xmlns:a16="http://schemas.microsoft.com/office/drawing/2014/main" id="{1C892798-3D6B-061E-A0F8-06DFF900BAD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 name="CuadroTexto 1">
            <a:extLst>
              <a:ext uri="{FF2B5EF4-FFF2-40B4-BE49-F238E27FC236}">
                <a16:creationId xmlns:a16="http://schemas.microsoft.com/office/drawing/2014/main" id="{B66E01C9-6ABC-1254-F678-FA10DD43E45E}"/>
              </a:ext>
            </a:extLst>
          </p:cNvPr>
          <p:cNvSpPr txBox="1"/>
          <p:nvPr/>
        </p:nvSpPr>
        <p:spPr>
          <a:xfrm>
            <a:off x="1283022" y="1777803"/>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3" name="Rectangle 20">
            <a:extLst>
              <a:ext uri="{FF2B5EF4-FFF2-40B4-BE49-F238E27FC236}">
                <a16:creationId xmlns:a16="http://schemas.microsoft.com/office/drawing/2014/main" id="{8153A2A8-2AD0-5337-B117-EC18B4C23B59}"/>
              </a:ext>
            </a:extLst>
          </p:cNvPr>
          <p:cNvSpPr>
            <a:spLocks noChangeArrowheads="1"/>
          </p:cNvSpPr>
          <p:nvPr/>
        </p:nvSpPr>
        <p:spPr bwMode="auto">
          <a:xfrm>
            <a:off x="1486010" y="1989926"/>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4" name="Rectangle 20">
            <a:extLst>
              <a:ext uri="{FF2B5EF4-FFF2-40B4-BE49-F238E27FC236}">
                <a16:creationId xmlns:a16="http://schemas.microsoft.com/office/drawing/2014/main" id="{75B1D7A3-F4D8-E55D-430D-F8A5C978242A}"/>
              </a:ext>
            </a:extLst>
          </p:cNvPr>
          <p:cNvSpPr>
            <a:spLocks noChangeArrowheads="1"/>
          </p:cNvSpPr>
          <p:nvPr/>
        </p:nvSpPr>
        <p:spPr bwMode="auto">
          <a:xfrm>
            <a:off x="1487241" y="1777802"/>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9" name="CuadroTexto 8">
            <a:extLst>
              <a:ext uri="{FF2B5EF4-FFF2-40B4-BE49-F238E27FC236}">
                <a16:creationId xmlns:a16="http://schemas.microsoft.com/office/drawing/2014/main" id="{1631E14F-C6E8-9B3B-D9AE-F594756A7DF5}"/>
              </a:ext>
            </a:extLst>
          </p:cNvPr>
          <p:cNvSpPr txBox="1"/>
          <p:nvPr/>
        </p:nvSpPr>
        <p:spPr>
          <a:xfrm>
            <a:off x="258390" y="21957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9</a:t>
            </a:r>
          </a:p>
        </p:txBody>
      </p:sp>
      <p:sp>
        <p:nvSpPr>
          <p:cNvPr id="10" name="CuadroTexto 9">
            <a:extLst>
              <a:ext uri="{FF2B5EF4-FFF2-40B4-BE49-F238E27FC236}">
                <a16:creationId xmlns:a16="http://schemas.microsoft.com/office/drawing/2014/main" id="{F2F5F746-C3CB-EA24-988F-EA8DEFAA6D90}"/>
              </a:ext>
            </a:extLst>
          </p:cNvPr>
          <p:cNvSpPr txBox="1"/>
          <p:nvPr/>
        </p:nvSpPr>
        <p:spPr>
          <a:xfrm>
            <a:off x="776521" y="2206347"/>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10</a:t>
            </a:r>
          </a:p>
        </p:txBody>
      </p:sp>
      <p:sp>
        <p:nvSpPr>
          <p:cNvPr id="11" name="Rectangle 20">
            <a:extLst>
              <a:ext uri="{FF2B5EF4-FFF2-40B4-BE49-F238E27FC236}">
                <a16:creationId xmlns:a16="http://schemas.microsoft.com/office/drawing/2014/main" id="{47441A66-D022-C49F-A11E-552E6853E170}"/>
              </a:ext>
            </a:extLst>
          </p:cNvPr>
          <p:cNvSpPr>
            <a:spLocks noChangeArrowheads="1"/>
          </p:cNvSpPr>
          <p:nvPr/>
        </p:nvSpPr>
        <p:spPr bwMode="auto">
          <a:xfrm>
            <a:off x="975704" y="2202635"/>
            <a:ext cx="316800" cy="4243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13" name="CuadroTexto 12">
            <a:extLst>
              <a:ext uri="{FF2B5EF4-FFF2-40B4-BE49-F238E27FC236}">
                <a16:creationId xmlns:a16="http://schemas.microsoft.com/office/drawing/2014/main" id="{3BD417E8-DE2D-09EB-7198-B5A17ABF7EDE}"/>
              </a:ext>
            </a:extLst>
          </p:cNvPr>
          <p:cNvSpPr txBox="1"/>
          <p:nvPr/>
        </p:nvSpPr>
        <p:spPr>
          <a:xfrm>
            <a:off x="1283022" y="2201136"/>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17" name="Rectangle 20">
            <a:extLst>
              <a:ext uri="{FF2B5EF4-FFF2-40B4-BE49-F238E27FC236}">
                <a16:creationId xmlns:a16="http://schemas.microsoft.com/office/drawing/2014/main" id="{0D58382F-4FE9-C1D9-0C15-B2AD3C765EBE}"/>
              </a:ext>
            </a:extLst>
          </p:cNvPr>
          <p:cNvSpPr>
            <a:spLocks noChangeArrowheads="1"/>
          </p:cNvSpPr>
          <p:nvPr/>
        </p:nvSpPr>
        <p:spPr bwMode="auto">
          <a:xfrm>
            <a:off x="1486010" y="2413259"/>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53" name="Rectangle 20">
            <a:extLst>
              <a:ext uri="{FF2B5EF4-FFF2-40B4-BE49-F238E27FC236}">
                <a16:creationId xmlns:a16="http://schemas.microsoft.com/office/drawing/2014/main" id="{6808387B-CF86-03A1-E466-74131C032721}"/>
              </a:ext>
            </a:extLst>
          </p:cNvPr>
          <p:cNvSpPr>
            <a:spLocks noChangeArrowheads="1"/>
          </p:cNvSpPr>
          <p:nvPr/>
        </p:nvSpPr>
        <p:spPr bwMode="auto">
          <a:xfrm>
            <a:off x="1487241" y="2201135"/>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56" name="CuadroTexto 55">
            <a:extLst>
              <a:ext uri="{FF2B5EF4-FFF2-40B4-BE49-F238E27FC236}">
                <a16:creationId xmlns:a16="http://schemas.microsoft.com/office/drawing/2014/main" id="{D4F95059-E763-1149-1AD1-410E53675C0C}"/>
              </a:ext>
            </a:extLst>
          </p:cNvPr>
          <p:cNvSpPr txBox="1"/>
          <p:nvPr/>
        </p:nvSpPr>
        <p:spPr>
          <a:xfrm>
            <a:off x="1799170" y="2200568"/>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57" name="Rectangle 20">
            <a:extLst>
              <a:ext uri="{FF2B5EF4-FFF2-40B4-BE49-F238E27FC236}">
                <a16:creationId xmlns:a16="http://schemas.microsoft.com/office/drawing/2014/main" id="{017EF948-CA70-9A36-C5A4-9E24012840B9}"/>
              </a:ext>
            </a:extLst>
          </p:cNvPr>
          <p:cNvSpPr>
            <a:spLocks noChangeArrowheads="1"/>
          </p:cNvSpPr>
          <p:nvPr/>
        </p:nvSpPr>
        <p:spPr bwMode="auto">
          <a:xfrm>
            <a:off x="2002158" y="2412691"/>
            <a:ext cx="310329" cy="21806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59" name="Rectangle 20">
            <a:extLst>
              <a:ext uri="{FF2B5EF4-FFF2-40B4-BE49-F238E27FC236}">
                <a16:creationId xmlns:a16="http://schemas.microsoft.com/office/drawing/2014/main" id="{7DB0FE3C-4F74-ABC8-74FA-9981C81131A0}"/>
              </a:ext>
            </a:extLst>
          </p:cNvPr>
          <p:cNvSpPr>
            <a:spLocks noChangeArrowheads="1"/>
          </p:cNvSpPr>
          <p:nvPr/>
        </p:nvSpPr>
        <p:spPr bwMode="auto">
          <a:xfrm>
            <a:off x="2003389" y="2200567"/>
            <a:ext cx="309099" cy="21106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60" name="CuadroTexto 59">
            <a:extLst>
              <a:ext uri="{FF2B5EF4-FFF2-40B4-BE49-F238E27FC236}">
                <a16:creationId xmlns:a16="http://schemas.microsoft.com/office/drawing/2014/main" id="{21059267-B6BC-2F2E-A3AD-579780766F6F}"/>
              </a:ext>
            </a:extLst>
          </p:cNvPr>
          <p:cNvSpPr txBox="1"/>
          <p:nvPr/>
        </p:nvSpPr>
        <p:spPr>
          <a:xfrm>
            <a:off x="2316210" y="2206347"/>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13</a:t>
            </a:r>
          </a:p>
        </p:txBody>
      </p:sp>
      <p:sp>
        <p:nvSpPr>
          <p:cNvPr id="61" name="Rectangle 20">
            <a:extLst>
              <a:ext uri="{FF2B5EF4-FFF2-40B4-BE49-F238E27FC236}">
                <a16:creationId xmlns:a16="http://schemas.microsoft.com/office/drawing/2014/main" id="{3EAB2DDF-4561-55DF-82D4-C957F9833B0A}"/>
              </a:ext>
            </a:extLst>
          </p:cNvPr>
          <p:cNvSpPr>
            <a:spLocks noChangeArrowheads="1"/>
          </p:cNvSpPr>
          <p:nvPr/>
        </p:nvSpPr>
        <p:spPr bwMode="auto">
          <a:xfrm>
            <a:off x="2515393" y="2202635"/>
            <a:ext cx="316800" cy="4243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62" name="CuadroTexto 61">
            <a:extLst>
              <a:ext uri="{FF2B5EF4-FFF2-40B4-BE49-F238E27FC236}">
                <a16:creationId xmlns:a16="http://schemas.microsoft.com/office/drawing/2014/main" id="{16B23199-1724-544A-77C3-17775C165C0F}"/>
              </a:ext>
            </a:extLst>
          </p:cNvPr>
          <p:cNvSpPr txBox="1"/>
          <p:nvPr/>
        </p:nvSpPr>
        <p:spPr>
          <a:xfrm>
            <a:off x="254323" y="26368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16</a:t>
            </a:r>
          </a:p>
        </p:txBody>
      </p:sp>
      <p:sp>
        <p:nvSpPr>
          <p:cNvPr id="63" name="CuadroTexto 62">
            <a:extLst>
              <a:ext uri="{FF2B5EF4-FFF2-40B4-BE49-F238E27FC236}">
                <a16:creationId xmlns:a16="http://schemas.microsoft.com/office/drawing/2014/main" id="{EC5F5EB3-EC81-9ECD-D4E2-590CCBE0E0A8}"/>
              </a:ext>
            </a:extLst>
          </p:cNvPr>
          <p:cNvSpPr txBox="1"/>
          <p:nvPr/>
        </p:nvSpPr>
        <p:spPr>
          <a:xfrm>
            <a:off x="776340" y="2630752"/>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4" name="Rectangle 20">
            <a:extLst>
              <a:ext uri="{FF2B5EF4-FFF2-40B4-BE49-F238E27FC236}">
                <a16:creationId xmlns:a16="http://schemas.microsoft.com/office/drawing/2014/main" id="{B54D115E-3B1C-014C-C3BB-43F08C9C9956}"/>
              </a:ext>
            </a:extLst>
          </p:cNvPr>
          <p:cNvSpPr>
            <a:spLocks noChangeArrowheads="1"/>
          </p:cNvSpPr>
          <p:nvPr/>
        </p:nvSpPr>
        <p:spPr bwMode="auto">
          <a:xfrm>
            <a:off x="985379" y="2630751"/>
            <a:ext cx="303262" cy="108273"/>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65" name="Rectangle 20">
            <a:extLst>
              <a:ext uri="{FF2B5EF4-FFF2-40B4-BE49-F238E27FC236}">
                <a16:creationId xmlns:a16="http://schemas.microsoft.com/office/drawing/2014/main" id="{79622D84-1CEF-4C94-7E7F-E6F950A425A3}"/>
              </a:ext>
            </a:extLst>
          </p:cNvPr>
          <p:cNvSpPr>
            <a:spLocks noChangeArrowheads="1"/>
          </p:cNvSpPr>
          <p:nvPr/>
        </p:nvSpPr>
        <p:spPr bwMode="auto">
          <a:xfrm>
            <a:off x="985361" y="2740974"/>
            <a:ext cx="303262" cy="108273"/>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67" name="Rectangle 20">
            <a:extLst>
              <a:ext uri="{FF2B5EF4-FFF2-40B4-BE49-F238E27FC236}">
                <a16:creationId xmlns:a16="http://schemas.microsoft.com/office/drawing/2014/main" id="{56F8A5C4-87C3-E92F-AB42-9D4F6CC16B7B}"/>
              </a:ext>
            </a:extLst>
          </p:cNvPr>
          <p:cNvSpPr>
            <a:spLocks noChangeArrowheads="1"/>
          </p:cNvSpPr>
          <p:nvPr/>
        </p:nvSpPr>
        <p:spPr bwMode="auto">
          <a:xfrm>
            <a:off x="985361" y="2843589"/>
            <a:ext cx="303262" cy="108273"/>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68" name="Rectangle 20">
            <a:extLst>
              <a:ext uri="{FF2B5EF4-FFF2-40B4-BE49-F238E27FC236}">
                <a16:creationId xmlns:a16="http://schemas.microsoft.com/office/drawing/2014/main" id="{CE53663B-7E8A-16F3-4F39-228E9826B164}"/>
              </a:ext>
            </a:extLst>
          </p:cNvPr>
          <p:cNvSpPr>
            <a:spLocks noChangeArrowheads="1"/>
          </p:cNvSpPr>
          <p:nvPr/>
        </p:nvSpPr>
        <p:spPr bwMode="auto">
          <a:xfrm>
            <a:off x="985361" y="2952443"/>
            <a:ext cx="303262" cy="108273"/>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69" name="CuadroTexto 68">
            <a:extLst>
              <a:ext uri="{FF2B5EF4-FFF2-40B4-BE49-F238E27FC236}">
                <a16:creationId xmlns:a16="http://schemas.microsoft.com/office/drawing/2014/main" id="{22871D45-D1DB-E1DB-DF44-72F26FA4FD14}"/>
              </a:ext>
            </a:extLst>
          </p:cNvPr>
          <p:cNvSpPr txBox="1"/>
          <p:nvPr/>
        </p:nvSpPr>
        <p:spPr>
          <a:xfrm>
            <a:off x="1802875"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70" name="Rectangle 20">
            <a:extLst>
              <a:ext uri="{FF2B5EF4-FFF2-40B4-BE49-F238E27FC236}">
                <a16:creationId xmlns:a16="http://schemas.microsoft.com/office/drawing/2014/main" id="{1FF2E5EE-B948-ECA7-263F-A8E6B4B46452}"/>
              </a:ext>
            </a:extLst>
          </p:cNvPr>
          <p:cNvSpPr>
            <a:spLocks noChangeArrowheads="1"/>
          </p:cNvSpPr>
          <p:nvPr/>
        </p:nvSpPr>
        <p:spPr bwMode="auto">
          <a:xfrm>
            <a:off x="2009218"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1" name="Rectangle 20">
            <a:extLst>
              <a:ext uri="{FF2B5EF4-FFF2-40B4-BE49-F238E27FC236}">
                <a16:creationId xmlns:a16="http://schemas.microsoft.com/office/drawing/2014/main" id="{0317D58E-F9A4-7F68-D802-4F0DC2173013}"/>
              </a:ext>
            </a:extLst>
          </p:cNvPr>
          <p:cNvSpPr>
            <a:spLocks noChangeArrowheads="1"/>
          </p:cNvSpPr>
          <p:nvPr/>
        </p:nvSpPr>
        <p:spPr bwMode="auto">
          <a:xfrm>
            <a:off x="2009218"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72" name="Rectangle 20">
            <a:extLst>
              <a:ext uri="{FF2B5EF4-FFF2-40B4-BE49-F238E27FC236}">
                <a16:creationId xmlns:a16="http://schemas.microsoft.com/office/drawing/2014/main" id="{EE30FC49-0269-026D-3C84-608E8D8ABE21}"/>
              </a:ext>
            </a:extLst>
          </p:cNvPr>
          <p:cNvSpPr>
            <a:spLocks noChangeArrowheads="1"/>
          </p:cNvSpPr>
          <p:nvPr/>
        </p:nvSpPr>
        <p:spPr bwMode="auto">
          <a:xfrm>
            <a:off x="2009218"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73" name="CuadroTexto 72">
            <a:extLst>
              <a:ext uri="{FF2B5EF4-FFF2-40B4-BE49-F238E27FC236}">
                <a16:creationId xmlns:a16="http://schemas.microsoft.com/office/drawing/2014/main" id="{D9BAA578-50BE-2A57-AF3E-91C2A68F4F09}"/>
              </a:ext>
            </a:extLst>
          </p:cNvPr>
          <p:cNvSpPr txBox="1"/>
          <p:nvPr/>
        </p:nvSpPr>
        <p:spPr>
          <a:xfrm>
            <a:off x="2318529" y="2633655"/>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74" name="Rectangle 20">
            <a:extLst>
              <a:ext uri="{FF2B5EF4-FFF2-40B4-BE49-F238E27FC236}">
                <a16:creationId xmlns:a16="http://schemas.microsoft.com/office/drawing/2014/main" id="{E437F22F-88BD-057F-485A-B1552D213A01}"/>
              </a:ext>
            </a:extLst>
          </p:cNvPr>
          <p:cNvSpPr>
            <a:spLocks noChangeArrowheads="1"/>
          </p:cNvSpPr>
          <p:nvPr/>
        </p:nvSpPr>
        <p:spPr bwMode="auto">
          <a:xfrm>
            <a:off x="2513166" y="2632367"/>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5" name="Rectangle 20">
            <a:extLst>
              <a:ext uri="{FF2B5EF4-FFF2-40B4-BE49-F238E27FC236}">
                <a16:creationId xmlns:a16="http://schemas.microsoft.com/office/drawing/2014/main" id="{8E7947CB-287D-638B-5F24-A96A95C3F0DD}"/>
              </a:ext>
            </a:extLst>
          </p:cNvPr>
          <p:cNvSpPr>
            <a:spLocks noChangeArrowheads="1"/>
          </p:cNvSpPr>
          <p:nvPr/>
        </p:nvSpPr>
        <p:spPr bwMode="auto">
          <a:xfrm>
            <a:off x="2513166" y="2765717"/>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76" name="Rectangle 20">
            <a:extLst>
              <a:ext uri="{FF2B5EF4-FFF2-40B4-BE49-F238E27FC236}">
                <a16:creationId xmlns:a16="http://schemas.microsoft.com/office/drawing/2014/main" id="{8A9DC2CD-EE74-4C68-AF93-F095D904E53A}"/>
              </a:ext>
            </a:extLst>
          </p:cNvPr>
          <p:cNvSpPr>
            <a:spLocks noChangeArrowheads="1"/>
          </p:cNvSpPr>
          <p:nvPr/>
        </p:nvSpPr>
        <p:spPr bwMode="auto">
          <a:xfrm>
            <a:off x="2513166" y="2899067"/>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78" name="CuadroTexto 77">
            <a:extLst>
              <a:ext uri="{FF2B5EF4-FFF2-40B4-BE49-F238E27FC236}">
                <a16:creationId xmlns:a16="http://schemas.microsoft.com/office/drawing/2014/main" id="{B18EE7C8-86B2-4F44-88DC-C5408AF726F1}"/>
              </a:ext>
            </a:extLst>
          </p:cNvPr>
          <p:cNvSpPr txBox="1"/>
          <p:nvPr/>
        </p:nvSpPr>
        <p:spPr>
          <a:xfrm>
            <a:off x="260126" y="3060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23</a:t>
            </a:r>
          </a:p>
        </p:txBody>
      </p:sp>
      <p:sp>
        <p:nvSpPr>
          <p:cNvPr id="79" name="CuadroTexto 78">
            <a:extLst>
              <a:ext uri="{FF2B5EF4-FFF2-40B4-BE49-F238E27FC236}">
                <a16:creationId xmlns:a16="http://schemas.microsoft.com/office/drawing/2014/main" id="{BECF8583-0E73-23B2-5DFA-0787AFA6DAD2}"/>
              </a:ext>
            </a:extLst>
          </p:cNvPr>
          <p:cNvSpPr txBox="1"/>
          <p:nvPr/>
        </p:nvSpPr>
        <p:spPr>
          <a:xfrm>
            <a:off x="1799757" y="3060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83" name="CuadroTexto 82">
            <a:extLst>
              <a:ext uri="{FF2B5EF4-FFF2-40B4-BE49-F238E27FC236}">
                <a16:creationId xmlns:a16="http://schemas.microsoft.com/office/drawing/2014/main" id="{43AE0FB8-C639-994B-4FCF-93841CF31C98}"/>
              </a:ext>
            </a:extLst>
          </p:cNvPr>
          <p:cNvSpPr txBox="1"/>
          <p:nvPr/>
        </p:nvSpPr>
        <p:spPr>
          <a:xfrm>
            <a:off x="774205" y="348351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31</a:t>
            </a:r>
          </a:p>
        </p:txBody>
      </p:sp>
      <p:sp>
        <p:nvSpPr>
          <p:cNvPr id="84" name="CuadroTexto 83">
            <a:extLst>
              <a:ext uri="{FF2B5EF4-FFF2-40B4-BE49-F238E27FC236}">
                <a16:creationId xmlns:a16="http://schemas.microsoft.com/office/drawing/2014/main" id="{7A9AA9A5-A857-7886-229B-9AEE1C0CA228}"/>
              </a:ext>
            </a:extLst>
          </p:cNvPr>
          <p:cNvSpPr txBox="1"/>
          <p:nvPr/>
        </p:nvSpPr>
        <p:spPr>
          <a:xfrm>
            <a:off x="258601" y="3490340"/>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85" name="Rectangle 20">
            <a:extLst>
              <a:ext uri="{FF2B5EF4-FFF2-40B4-BE49-F238E27FC236}">
                <a16:creationId xmlns:a16="http://schemas.microsoft.com/office/drawing/2014/main" id="{AFD0FBDF-53A4-1959-BD44-3D62E2C1C9A6}"/>
              </a:ext>
            </a:extLst>
          </p:cNvPr>
          <p:cNvSpPr>
            <a:spLocks noChangeArrowheads="1"/>
          </p:cNvSpPr>
          <p:nvPr/>
        </p:nvSpPr>
        <p:spPr bwMode="auto">
          <a:xfrm>
            <a:off x="453238" y="348905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86" name="Rectangle 20">
            <a:extLst>
              <a:ext uri="{FF2B5EF4-FFF2-40B4-BE49-F238E27FC236}">
                <a16:creationId xmlns:a16="http://schemas.microsoft.com/office/drawing/2014/main" id="{C3A1ADA0-D688-78ED-28D0-3480BC4AB765}"/>
              </a:ext>
            </a:extLst>
          </p:cNvPr>
          <p:cNvSpPr>
            <a:spLocks noChangeArrowheads="1"/>
          </p:cNvSpPr>
          <p:nvPr/>
        </p:nvSpPr>
        <p:spPr bwMode="auto">
          <a:xfrm>
            <a:off x="453238" y="3622402"/>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87" name="Rectangle 20">
            <a:extLst>
              <a:ext uri="{FF2B5EF4-FFF2-40B4-BE49-F238E27FC236}">
                <a16:creationId xmlns:a16="http://schemas.microsoft.com/office/drawing/2014/main" id="{C63E2A0E-F148-32FA-44BD-6CBBE4931437}"/>
              </a:ext>
            </a:extLst>
          </p:cNvPr>
          <p:cNvSpPr>
            <a:spLocks noChangeArrowheads="1"/>
          </p:cNvSpPr>
          <p:nvPr/>
        </p:nvSpPr>
        <p:spPr bwMode="auto">
          <a:xfrm>
            <a:off x="453238" y="3755752"/>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Tree>
    <p:extLst>
      <p:ext uri="{BB962C8B-B14F-4D97-AF65-F5344CB8AC3E}">
        <p14:creationId xmlns:p14="http://schemas.microsoft.com/office/powerpoint/2010/main" val="371480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esquinas redondeadas 86">
            <a:extLst>
              <a:ext uri="{FF2B5EF4-FFF2-40B4-BE49-F238E27FC236}">
                <a16:creationId xmlns:a16="http://schemas.microsoft.com/office/drawing/2014/main" id="{F9CD03D7-DF89-4D4E-9F2F-920FD03479DC}"/>
              </a:ext>
            </a:extLst>
          </p:cNvPr>
          <p:cNvSpPr/>
          <p:nvPr/>
        </p:nvSpPr>
        <p:spPr>
          <a:xfrm>
            <a:off x="-1616656" y="1369540"/>
            <a:ext cx="3455188" cy="261421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esquinas redondeadas 13">
            <a:extLst>
              <a:ext uri="{FF2B5EF4-FFF2-40B4-BE49-F238E27FC236}">
                <a16:creationId xmlns:a16="http://schemas.microsoft.com/office/drawing/2014/main" id="{BB8E0FE8-9AD4-B548-2344-0E320353CEE2}"/>
              </a:ext>
            </a:extLst>
          </p:cNvPr>
          <p:cNvSpPr/>
          <p:nvPr/>
        </p:nvSpPr>
        <p:spPr>
          <a:xfrm>
            <a:off x="1996719" y="1374813"/>
            <a:ext cx="2645481" cy="26142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7" name="CuadroTexto 146"/>
          <p:cNvSpPr txBox="1"/>
          <p:nvPr/>
        </p:nvSpPr>
        <p:spPr>
          <a:xfrm>
            <a:off x="2596683" y="3038715"/>
            <a:ext cx="1637367" cy="323165"/>
          </a:xfrm>
          <a:prstGeom prst="rect">
            <a:avLst/>
          </a:prstGeom>
          <a:noFill/>
        </p:spPr>
        <p:txBody>
          <a:bodyPr wrap="square" lIns="0" tIns="0" rIns="0" bIns="0" rtlCol="0">
            <a:spAutoFit/>
          </a:bodyPr>
          <a:lstStyle/>
          <a:p>
            <a:r>
              <a:rPr lang="es-ES" sz="900" dirty="0">
                <a:solidFill>
                  <a:schemeClr val="bg1"/>
                </a:solidFill>
                <a:latin typeface="Arial" panose="020B0604020202020204" pitchFamily="34" charset="0"/>
                <a:cs typeface="Arial" panose="020B0604020202020204" pitchFamily="34" charset="0"/>
              </a:rPr>
              <a:t>Asómate a nuestra web</a:t>
            </a:r>
          </a:p>
          <a:p>
            <a:r>
              <a:rPr lang="es-ES" sz="1200" dirty="0">
                <a:solidFill>
                  <a:schemeClr val="bg1"/>
                </a:solidFill>
                <a:latin typeface="Arial" panose="020B0604020202020204" pitchFamily="34" charset="0"/>
                <a:cs typeface="Arial" panose="020B0604020202020204" pitchFamily="34" charset="0"/>
              </a:rPr>
              <a:t>www.ree.es/es/clientes</a:t>
            </a:r>
          </a:p>
        </p:txBody>
      </p:sp>
      <p:pic>
        <p:nvPicPr>
          <p:cNvPr id="2" name="Gráfico 1">
            <a:extLst>
              <a:ext uri="{FF2B5EF4-FFF2-40B4-BE49-F238E27FC236}">
                <a16:creationId xmlns:a16="http://schemas.microsoft.com/office/drawing/2014/main" id="{C491B3CF-26DA-4557-BADF-AE7BBDF27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6683" y="2056975"/>
            <a:ext cx="865379" cy="865379"/>
          </a:xfrm>
          <a:prstGeom prst="rect">
            <a:avLst/>
          </a:prstGeom>
        </p:spPr>
      </p:pic>
      <p:sp>
        <p:nvSpPr>
          <p:cNvPr id="15" name="Rectángulo redondeado 146">
            <a:extLst>
              <a:ext uri="{FF2B5EF4-FFF2-40B4-BE49-F238E27FC236}">
                <a16:creationId xmlns:a16="http://schemas.microsoft.com/office/drawing/2014/main" id="{501D2654-60E9-635B-AA2F-2CE2C679D90E}"/>
              </a:ext>
            </a:extLst>
          </p:cNvPr>
          <p:cNvSpPr/>
          <p:nvPr/>
        </p:nvSpPr>
        <p:spPr>
          <a:xfrm>
            <a:off x="7887016" y="4226363"/>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Inicio</a:t>
            </a:r>
          </a:p>
        </p:txBody>
      </p:sp>
      <p:grpSp>
        <p:nvGrpSpPr>
          <p:cNvPr id="16" name="Grupo 15">
            <a:extLst>
              <a:ext uri="{FF2B5EF4-FFF2-40B4-BE49-F238E27FC236}">
                <a16:creationId xmlns:a16="http://schemas.microsoft.com/office/drawing/2014/main" id="{8166C1B6-47C6-52A9-1C1D-146580FFDB9E}"/>
              </a:ext>
            </a:extLst>
          </p:cNvPr>
          <p:cNvGrpSpPr/>
          <p:nvPr/>
        </p:nvGrpSpPr>
        <p:grpSpPr>
          <a:xfrm rot="10800000">
            <a:off x="8218390" y="4254405"/>
            <a:ext cx="151410" cy="151410"/>
            <a:chOff x="982195" y="4114645"/>
            <a:chExt cx="219600" cy="219600"/>
          </a:xfrm>
        </p:grpSpPr>
        <p:sp>
          <p:nvSpPr>
            <p:cNvPr id="17" name="Elipse 16">
              <a:hlinkClick r:id="" action="ppaction://noaction"/>
              <a:extLst>
                <a:ext uri="{FF2B5EF4-FFF2-40B4-BE49-F238E27FC236}">
                  <a16:creationId xmlns:a16="http://schemas.microsoft.com/office/drawing/2014/main" id="{302826C8-8AF2-52C4-E5D5-2E3DF4A16A61}"/>
                </a:ext>
              </a:extLst>
            </p:cNvPr>
            <p:cNvSpPr/>
            <p:nvPr/>
          </p:nvSpPr>
          <p:spPr>
            <a:xfrm>
              <a:off x="982195" y="4114645"/>
              <a:ext cx="219600" cy="2196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E8DF019B-AEA7-82CF-F95C-22D1D5E1358F}"/>
                </a:ext>
              </a:extLst>
            </p:cNvPr>
            <p:cNvSpPr>
              <a:spLocks/>
            </p:cNvSpPr>
            <p:nvPr/>
          </p:nvSpPr>
          <p:spPr bwMode="auto">
            <a:xfrm>
              <a:off x="1027857" y="4165254"/>
              <a:ext cx="133349" cy="11838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grpSp>
      <p:sp>
        <p:nvSpPr>
          <p:cNvPr id="27" name="CuadroTexto 26">
            <a:extLst>
              <a:ext uri="{FF2B5EF4-FFF2-40B4-BE49-F238E27FC236}">
                <a16:creationId xmlns:a16="http://schemas.microsoft.com/office/drawing/2014/main" id="{99E78A74-4283-B7F5-8503-3C277C5AAB4C}"/>
              </a:ext>
            </a:extLst>
          </p:cNvPr>
          <p:cNvSpPr txBox="1"/>
          <p:nvPr/>
        </p:nvSpPr>
        <p:spPr>
          <a:xfrm>
            <a:off x="976170" y="216051"/>
            <a:ext cx="2597388" cy="246221"/>
          </a:xfrm>
          <a:prstGeom prst="rect">
            <a:avLst/>
          </a:prstGeom>
          <a:noFill/>
        </p:spPr>
        <p:txBody>
          <a:bodyPr wrap="square" lIns="0" tIns="0" rIns="0" bIns="0" rtlCol="0">
            <a:spAutoFit/>
          </a:bodyPr>
          <a:lstStyle/>
          <a:p>
            <a:r>
              <a:rPr lang="es-ES" sz="1600" spc="30" dirty="0">
                <a:solidFill>
                  <a:schemeClr val="accent2"/>
                </a:solidFill>
                <a:latin typeface="Documan" pitchFamily="50" charset="0"/>
                <a:cs typeface="Documan" pitchFamily="50" charset="0"/>
              </a:rPr>
              <a:t>Calendario 2024</a:t>
            </a:r>
          </a:p>
        </p:txBody>
      </p:sp>
      <p:sp>
        <p:nvSpPr>
          <p:cNvPr id="28" name="CuadroTexto 27">
            <a:extLst>
              <a:ext uri="{FF2B5EF4-FFF2-40B4-BE49-F238E27FC236}">
                <a16:creationId xmlns:a16="http://schemas.microsoft.com/office/drawing/2014/main" id="{9B3E379B-66B0-AF60-1379-F1182842AF28}"/>
              </a:ext>
            </a:extLst>
          </p:cNvPr>
          <p:cNvSpPr txBox="1"/>
          <p:nvPr/>
        </p:nvSpPr>
        <p:spPr>
          <a:xfrm>
            <a:off x="976170" y="509792"/>
            <a:ext cx="5375411" cy="205184"/>
          </a:xfrm>
          <a:prstGeom prst="rect">
            <a:avLst/>
          </a:prstGeom>
          <a:noFill/>
        </p:spPr>
        <p:txBody>
          <a:bodyPr wrap="square" lIns="0" tIns="0" rIns="0" bIns="0" rtlCol="0">
            <a:spAutoFit/>
          </a:bodyPr>
          <a:lstStyle/>
          <a:p>
            <a:pPr>
              <a:lnSpc>
                <a:spcPts val="1600"/>
              </a:lnSpc>
              <a:spcBef>
                <a:spcPts val="200"/>
              </a:spcBef>
            </a:pPr>
            <a:r>
              <a:rPr lang="es-ES" sz="1600" spc="30" dirty="0">
                <a:solidFill>
                  <a:schemeClr val="accent2"/>
                </a:solidFill>
                <a:latin typeface="Documan" pitchFamily="50" charset="0"/>
                <a:cs typeface="Documan" pitchFamily="50" charset="0"/>
              </a:rPr>
              <a:t>Publicaciones en el Sistema de Liquidaciones</a:t>
            </a:r>
          </a:p>
        </p:txBody>
      </p:sp>
      <p:sp>
        <p:nvSpPr>
          <p:cNvPr id="29" name="Rectángulo: esquinas redondeadas 9">
            <a:extLst>
              <a:ext uri="{FF2B5EF4-FFF2-40B4-BE49-F238E27FC236}">
                <a16:creationId xmlns:a16="http://schemas.microsoft.com/office/drawing/2014/main" id="{C836A915-5BAC-82BE-6D55-582C9E6A9AD3}"/>
              </a:ext>
            </a:extLst>
          </p:cNvPr>
          <p:cNvSpPr/>
          <p:nvPr/>
        </p:nvSpPr>
        <p:spPr>
          <a:xfrm>
            <a:off x="-275126" y="230102"/>
            <a:ext cx="772128" cy="288000"/>
          </a:xfrm>
          <a:prstGeom prst="roundRect">
            <a:avLst>
              <a:gd name="adj" fmla="val 50000"/>
            </a:avLst>
          </a:prstGeom>
          <a:solidFill>
            <a:srgbClr val="A8D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30" name="Rectángulo: esquinas redondeadas 10">
            <a:extLst>
              <a:ext uri="{FF2B5EF4-FFF2-40B4-BE49-F238E27FC236}">
                <a16:creationId xmlns:a16="http://schemas.microsoft.com/office/drawing/2014/main" id="{50B6133A-F541-62C3-B5A3-5E4714D406DD}"/>
              </a:ext>
            </a:extLst>
          </p:cNvPr>
          <p:cNvSpPr>
            <a:spLocks noChangeAspect="1"/>
          </p:cNvSpPr>
          <p:nvPr/>
        </p:nvSpPr>
        <p:spPr>
          <a:xfrm>
            <a:off x="209002" y="229926"/>
            <a:ext cx="288000" cy="288000"/>
          </a:xfrm>
          <a:prstGeom prst="roundRect">
            <a:avLst>
              <a:gd name="adj" fmla="val 50000"/>
            </a:avLst>
          </a:prstGeom>
          <a:solidFill>
            <a:srgbClr val="67BA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31" name="Rectángulo: esquinas redondeadas 12">
            <a:extLst>
              <a:ext uri="{FF2B5EF4-FFF2-40B4-BE49-F238E27FC236}">
                <a16:creationId xmlns:a16="http://schemas.microsoft.com/office/drawing/2014/main" id="{4661C132-7146-0CF8-1092-5C2104D6B190}"/>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32" name="Imagen 31">
            <a:extLst>
              <a:ext uri="{FF2B5EF4-FFF2-40B4-BE49-F238E27FC236}">
                <a16:creationId xmlns:a16="http://schemas.microsoft.com/office/drawing/2014/main" id="{BC33DF04-F35F-2CDB-C446-740DF0ADB74E}"/>
              </a:ext>
            </a:extLst>
          </p:cNvPr>
          <p:cNvPicPr>
            <a:picLocks noChangeAspect="1"/>
          </p:cNvPicPr>
          <p:nvPr/>
        </p:nvPicPr>
        <p:blipFill>
          <a:blip r:embed="rId5"/>
          <a:stretch>
            <a:fillRect/>
          </a:stretch>
        </p:blipFill>
        <p:spPr>
          <a:xfrm>
            <a:off x="6511714" y="235740"/>
            <a:ext cx="1854567" cy="226167"/>
          </a:xfrm>
          <a:prstGeom prst="rect">
            <a:avLst/>
          </a:prstGeom>
        </p:spPr>
      </p:pic>
      <p:pic>
        <p:nvPicPr>
          <p:cNvPr id="4" name="Imagen 3">
            <a:extLst>
              <a:ext uri="{FF2B5EF4-FFF2-40B4-BE49-F238E27FC236}">
                <a16:creationId xmlns:a16="http://schemas.microsoft.com/office/drawing/2014/main" id="{A363F223-9524-C9B9-E234-430E818614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17987" y="1362106"/>
            <a:ext cx="4129603" cy="2590620"/>
          </a:xfrm>
          <a:prstGeom prst="rect">
            <a:avLst/>
          </a:prstGeom>
        </p:spPr>
      </p:pic>
    </p:spTree>
    <p:extLst>
      <p:ext uri="{BB962C8B-B14F-4D97-AF65-F5344CB8AC3E}">
        <p14:creationId xmlns:p14="http://schemas.microsoft.com/office/powerpoint/2010/main" val="99629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Enero</a:t>
            </a:r>
          </a:p>
        </p:txBody>
      </p:sp>
      <p:sp>
        <p:nvSpPr>
          <p:cNvPr id="147" name="Rectángulo redondeado 146"/>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49" name="Elipse 148">
            <a:hlinkClick r:id="rId3" action="ppaction://hlinksldjump"/>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0" name="Freeform 5">
            <a:hlinkClick r:id="" action="ppaction://noaction"/>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2" name="Freeform 10"/>
          <p:cNvSpPr>
            <a:spLocks/>
          </p:cNvSpPr>
          <p:nvPr/>
        </p:nvSpPr>
        <p:spPr bwMode="auto">
          <a:xfrm>
            <a:off x="3154464" y="4334968"/>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09" name="CuadroTexto 108">
            <a:extLst>
              <a:ext uri="{FF2B5EF4-FFF2-40B4-BE49-F238E27FC236}">
                <a16:creationId xmlns:a16="http://schemas.microsoft.com/office/drawing/2014/main" id="{CA8B218E-846E-489A-B066-2A38E823DD58}"/>
              </a:ext>
            </a:extLst>
          </p:cNvPr>
          <p:cNvSpPr txBox="1"/>
          <p:nvPr/>
        </p:nvSpPr>
        <p:spPr>
          <a:xfrm>
            <a:off x="2315339" y="1773123"/>
            <a:ext cx="515143" cy="428661"/>
          </a:xfrm>
          <a:prstGeom prst="rect">
            <a:avLst/>
          </a:prstGeom>
          <a:noFill/>
        </p:spPr>
        <p:txBody>
          <a:bodyPr wrap="square" lIns="0" tIns="0" rIns="0" bIns="0" rtlCol="0" anchor="ctr" anchorCtr="0">
            <a:noAutofit/>
          </a:bodyPr>
          <a:lstStyle>
            <a:defPPr>
              <a:defRPr lang="es-ES"/>
            </a:defPPr>
            <a:lvl1pPr algn="ctr">
              <a:defRPr sz="1100" spc="-30">
                <a:solidFill>
                  <a:schemeClr val="accent2"/>
                </a:solidFill>
                <a:latin typeface="Arial" panose="020B0604020202020204" pitchFamily="34" charset="0"/>
                <a:cs typeface="Arial" panose="020B0604020202020204" pitchFamily="34" charset="0"/>
              </a:defRPr>
            </a:lvl1pPr>
          </a:lstStyle>
          <a:p>
            <a:r>
              <a:rPr lang="es-ES" spc="0" dirty="0">
                <a:solidFill>
                  <a:schemeClr val="tx1"/>
                </a:solidFill>
              </a:rPr>
              <a:t>12</a:t>
            </a:r>
          </a:p>
        </p:txBody>
      </p:sp>
      <p:sp>
        <p:nvSpPr>
          <p:cNvPr id="110" name="CuadroTexto 109">
            <a:extLst>
              <a:ext uri="{FF2B5EF4-FFF2-40B4-BE49-F238E27FC236}">
                <a16:creationId xmlns:a16="http://schemas.microsoft.com/office/drawing/2014/main" id="{84260E02-9914-4FA4-B1E1-CFE581F58752}"/>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13</a:t>
            </a:r>
          </a:p>
        </p:txBody>
      </p:sp>
      <p:sp>
        <p:nvSpPr>
          <p:cNvPr id="111" name="CuadroTexto 110">
            <a:extLst>
              <a:ext uri="{FF2B5EF4-FFF2-40B4-BE49-F238E27FC236}">
                <a16:creationId xmlns:a16="http://schemas.microsoft.com/office/drawing/2014/main" id="{1DAA0DFE-57E3-4370-AF6A-1E67283EC14F}"/>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116" name="CuadroTexto 115">
            <a:extLst>
              <a:ext uri="{FF2B5EF4-FFF2-40B4-BE49-F238E27FC236}">
                <a16:creationId xmlns:a16="http://schemas.microsoft.com/office/drawing/2014/main" id="{D6477796-E98B-460C-BFB2-BC9E1222D32C}"/>
              </a:ext>
            </a:extLst>
          </p:cNvPr>
          <p:cNvSpPr txBox="1"/>
          <p:nvPr/>
        </p:nvSpPr>
        <p:spPr>
          <a:xfrm>
            <a:off x="2315339"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117" name="CuadroTexto 116">
            <a:extLst>
              <a:ext uri="{FF2B5EF4-FFF2-40B4-BE49-F238E27FC236}">
                <a16:creationId xmlns:a16="http://schemas.microsoft.com/office/drawing/2014/main" id="{D3A53ED9-59CD-4558-90AB-C0D599460610}"/>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20</a:t>
            </a:r>
          </a:p>
        </p:txBody>
      </p:sp>
      <p:sp>
        <p:nvSpPr>
          <p:cNvPr id="118" name="CuadroTexto 117">
            <a:extLst>
              <a:ext uri="{FF2B5EF4-FFF2-40B4-BE49-F238E27FC236}">
                <a16:creationId xmlns:a16="http://schemas.microsoft.com/office/drawing/2014/main" id="{611416BF-BEC2-4C4E-98FE-40D72BCAF433}"/>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35" name="CuadroTexto 134">
            <a:extLst>
              <a:ext uri="{FF2B5EF4-FFF2-40B4-BE49-F238E27FC236}">
                <a16:creationId xmlns:a16="http://schemas.microsoft.com/office/drawing/2014/main" id="{2515AA97-FB01-42E5-99A3-E30A48FFA8B1}"/>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27</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145" name="CuadroTexto 144">
            <a:extLst>
              <a:ext uri="{FF2B5EF4-FFF2-40B4-BE49-F238E27FC236}">
                <a16:creationId xmlns:a16="http://schemas.microsoft.com/office/drawing/2014/main" id="{1CBF2783-D557-4912-B98F-E40D76ABE641}"/>
              </a:ext>
            </a:extLst>
          </p:cNvPr>
          <p:cNvSpPr txBox="1"/>
          <p:nvPr/>
        </p:nvSpPr>
        <p:spPr>
          <a:xfrm>
            <a:off x="1808294"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153" name="CuadroTexto 152">
            <a:extLst>
              <a:ext uri="{FF2B5EF4-FFF2-40B4-BE49-F238E27FC236}">
                <a16:creationId xmlns:a16="http://schemas.microsoft.com/office/drawing/2014/main" id="{D93E576B-E2B2-4389-908F-C749D4E7A590}"/>
              </a:ext>
            </a:extLst>
          </p:cNvPr>
          <p:cNvSpPr txBox="1"/>
          <p:nvPr/>
        </p:nvSpPr>
        <p:spPr>
          <a:xfrm>
            <a:off x="773040" y="17668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154" name="CuadroTexto 153">
            <a:extLst>
              <a:ext uri="{FF2B5EF4-FFF2-40B4-BE49-F238E27FC236}">
                <a16:creationId xmlns:a16="http://schemas.microsoft.com/office/drawing/2014/main" id="{98E0906C-B14C-4FFA-B22C-F3F20722CB27}"/>
              </a:ext>
            </a:extLst>
          </p:cNvPr>
          <p:cNvSpPr txBox="1"/>
          <p:nvPr/>
        </p:nvSpPr>
        <p:spPr>
          <a:xfrm>
            <a:off x="1291563" y="2626526"/>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160" name="CuadroTexto 159">
            <a:extLst>
              <a:ext uri="{FF2B5EF4-FFF2-40B4-BE49-F238E27FC236}">
                <a16:creationId xmlns:a16="http://schemas.microsoft.com/office/drawing/2014/main" id="{881E609B-88C9-4922-83B5-A32B18DEBFB6}"/>
              </a:ext>
            </a:extLst>
          </p:cNvPr>
          <p:cNvSpPr txBox="1"/>
          <p:nvPr/>
        </p:nvSpPr>
        <p:spPr>
          <a:xfrm>
            <a:off x="779594" y="305273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162" name="CuadroTexto 161">
            <a:extLst>
              <a:ext uri="{FF2B5EF4-FFF2-40B4-BE49-F238E27FC236}">
                <a16:creationId xmlns:a16="http://schemas.microsoft.com/office/drawing/2014/main" id="{B25EC971-C24E-481A-BCEE-5F1F2786D7FE}"/>
              </a:ext>
            </a:extLst>
          </p:cNvPr>
          <p:cNvSpPr txBox="1"/>
          <p:nvPr/>
        </p:nvSpPr>
        <p:spPr>
          <a:xfrm>
            <a:off x="258700" y="263336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3" name="Bisel 1">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tx1"/>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ENE</a:t>
            </a:r>
          </a:p>
        </p:txBody>
      </p:sp>
      <p:sp>
        <p:nvSpPr>
          <p:cNvPr id="4" name="Bisel 121">
            <a:hlinkClick r:id="rId3" action="ppaction://hlinksldjump"/>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5" name="Bisel 122">
            <a:hlinkClick r:id="rId4" action="ppaction://hlinksldjump"/>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6" name="Bisel 125">
            <a:hlinkClick r:id="rId5" action="ppaction://hlinksldjump"/>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7" name="Bisel 126">
            <a:hlinkClick r:id="rId6" action="ppaction://hlinksldjump"/>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8" name="Bisel 127">
            <a:hlinkClick r:id="rId7" action="ppaction://hlinksldjump"/>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9" name="Bisel 128">
            <a:hlinkClick r:id="rId8" action="ppaction://hlinksldjump"/>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10" name="Bisel 129">
            <a:hlinkClick r:id="rId9" action="ppaction://hlinksldjump"/>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11" name="Bisel 130">
            <a:hlinkClick r:id="rId10" action="ppaction://hlinksldjump"/>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12" name="Bisel 131">
            <a:hlinkClick r:id="rId11" action="ppaction://hlinksldjump"/>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13" name="Bisel 132">
            <a:hlinkClick r:id="rId12" action="ppaction://hlinksldjump"/>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4" name="Bisel 133">
            <a:hlinkClick r:id="rId13" action="ppaction://hlinksldjump"/>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15" name="CuadroTexto 14">
            <a:extLst>
              <a:ext uri="{FF2B5EF4-FFF2-40B4-BE49-F238E27FC236}">
                <a16:creationId xmlns:a16="http://schemas.microsoft.com/office/drawing/2014/main" id="{A8826926-38B8-761F-23B6-43D5C6882ECC}"/>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6" name="CuadroTexto 15">
            <a:extLst>
              <a:ext uri="{FF2B5EF4-FFF2-40B4-BE49-F238E27FC236}">
                <a16:creationId xmlns:a16="http://schemas.microsoft.com/office/drawing/2014/main" id="{EF0EC6C0-E73B-4CAC-575F-F5FA3564AFB5}"/>
              </a:ext>
            </a:extLst>
          </p:cNvPr>
          <p:cNvSpPr txBox="1"/>
          <p:nvPr/>
        </p:nvSpPr>
        <p:spPr>
          <a:xfrm>
            <a:off x="232025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18" name="CuadroTexto 17">
            <a:extLst>
              <a:ext uri="{FF2B5EF4-FFF2-40B4-BE49-F238E27FC236}">
                <a16:creationId xmlns:a16="http://schemas.microsoft.com/office/drawing/2014/main" id="{E6E04C6B-44BC-54C3-DD53-BD7CAA4C62F5}"/>
              </a:ext>
            </a:extLst>
          </p:cNvPr>
          <p:cNvSpPr txBox="1"/>
          <p:nvPr/>
        </p:nvSpPr>
        <p:spPr>
          <a:xfrm>
            <a:off x="1286697" y="1342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20" name="CuadroTexto 19">
            <a:extLst>
              <a:ext uri="{FF2B5EF4-FFF2-40B4-BE49-F238E27FC236}">
                <a16:creationId xmlns:a16="http://schemas.microsoft.com/office/drawing/2014/main" id="{B8CF74AF-5207-E94A-CCD9-1D63EADDEC73}"/>
              </a:ext>
            </a:extLst>
          </p:cNvPr>
          <p:cNvSpPr txBox="1"/>
          <p:nvPr/>
        </p:nvSpPr>
        <p:spPr>
          <a:xfrm>
            <a:off x="265293" y="1342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rgbClr val="0096FF"/>
                </a:solidFill>
                <a:latin typeface="Arial" panose="020B0604020202020204" pitchFamily="34" charset="0"/>
                <a:cs typeface="Arial" panose="020B0604020202020204" pitchFamily="34" charset="0"/>
              </a:rPr>
              <a:t>1</a:t>
            </a:r>
          </a:p>
        </p:txBody>
      </p:sp>
      <p:sp>
        <p:nvSpPr>
          <p:cNvPr id="19" name="CuadroTexto 18">
            <a:extLst>
              <a:ext uri="{FF2B5EF4-FFF2-40B4-BE49-F238E27FC236}">
                <a16:creationId xmlns:a16="http://schemas.microsoft.com/office/drawing/2014/main" id="{A3F79C5E-E891-A98A-65FD-CEE6896415A3}"/>
              </a:ext>
            </a:extLst>
          </p:cNvPr>
          <p:cNvSpPr txBox="1"/>
          <p:nvPr/>
        </p:nvSpPr>
        <p:spPr>
          <a:xfrm>
            <a:off x="780859" y="1342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24" name="CuadroTexto 23">
            <a:extLst>
              <a:ext uri="{FF2B5EF4-FFF2-40B4-BE49-F238E27FC236}">
                <a16:creationId xmlns:a16="http://schemas.microsoft.com/office/drawing/2014/main" id="{AD0613E6-B33D-50FD-ED12-64FBBEBD793A}"/>
              </a:ext>
            </a:extLst>
          </p:cNvPr>
          <p:cNvSpPr txBox="1"/>
          <p:nvPr/>
        </p:nvSpPr>
        <p:spPr>
          <a:xfrm>
            <a:off x="261715"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35" name="Rectángulo redondeado 34">
            <a:extLst>
              <a:ext uri="{FF2B5EF4-FFF2-40B4-BE49-F238E27FC236}">
                <a16:creationId xmlns:a16="http://schemas.microsoft.com/office/drawing/2014/main" id="{48C1CDF5-A572-F72F-ADF0-939738243D70}"/>
              </a:ext>
            </a:extLst>
          </p:cNvPr>
          <p:cNvSpPr/>
          <p:nvPr/>
        </p:nvSpPr>
        <p:spPr>
          <a:xfrm>
            <a:off x="1315864" y="4288715"/>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Comienzo</a:t>
            </a:r>
          </a:p>
        </p:txBody>
      </p:sp>
      <p:sp>
        <p:nvSpPr>
          <p:cNvPr id="36" name="Elipse 35">
            <a:hlinkClick r:id="rId14" action="ppaction://hlinksldjump"/>
            <a:extLst>
              <a:ext uri="{FF2B5EF4-FFF2-40B4-BE49-F238E27FC236}">
                <a16:creationId xmlns:a16="http://schemas.microsoft.com/office/drawing/2014/main" id="{98CBD9C3-6A69-4F43-418D-14A88476559D}"/>
              </a:ext>
            </a:extLst>
          </p:cNvPr>
          <p:cNvSpPr/>
          <p:nvPr/>
        </p:nvSpPr>
        <p:spPr>
          <a:xfrm>
            <a:off x="1842354" y="4316757"/>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7" name="Freeform 5">
            <a:hlinkClick r:id="" action="ppaction://noaction"/>
            <a:extLst>
              <a:ext uri="{FF2B5EF4-FFF2-40B4-BE49-F238E27FC236}">
                <a16:creationId xmlns:a16="http://schemas.microsoft.com/office/drawing/2014/main" id="{15917575-8DAA-E284-EC2E-837962131B07}"/>
              </a:ext>
            </a:extLst>
          </p:cNvPr>
          <p:cNvSpPr>
            <a:spLocks/>
          </p:cNvSpPr>
          <p:nvPr/>
        </p:nvSpPr>
        <p:spPr bwMode="auto">
          <a:xfrm rot="10800000">
            <a:off x="1873837" y="4351651"/>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D35BCB4B-478F-B0CA-82CD-9EE679AC01D2}"/>
              </a:ext>
            </a:extLst>
          </p:cNvPr>
          <p:cNvSpPr txBox="1"/>
          <p:nvPr/>
        </p:nvSpPr>
        <p:spPr>
          <a:xfrm>
            <a:off x="1799190" y="1345625"/>
            <a:ext cx="209189" cy="43388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22" name="Rectangle 20">
            <a:extLst>
              <a:ext uri="{FF2B5EF4-FFF2-40B4-BE49-F238E27FC236}">
                <a16:creationId xmlns:a16="http://schemas.microsoft.com/office/drawing/2014/main" id="{3402D67E-1A80-20A0-B458-2D44721EA8FC}"/>
              </a:ext>
            </a:extLst>
          </p:cNvPr>
          <p:cNvSpPr>
            <a:spLocks noChangeArrowheads="1"/>
          </p:cNvSpPr>
          <p:nvPr/>
        </p:nvSpPr>
        <p:spPr bwMode="auto">
          <a:xfrm>
            <a:off x="2000892" y="1557749"/>
            <a:ext cx="311615" cy="21941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28" name="Rectangle 20">
            <a:extLst>
              <a:ext uri="{FF2B5EF4-FFF2-40B4-BE49-F238E27FC236}">
                <a16:creationId xmlns:a16="http://schemas.microsoft.com/office/drawing/2014/main" id="{082E8C2A-A5E3-0E25-E477-0988FA3F5E19}"/>
              </a:ext>
            </a:extLst>
          </p:cNvPr>
          <p:cNvSpPr>
            <a:spLocks noChangeArrowheads="1"/>
          </p:cNvSpPr>
          <p:nvPr/>
        </p:nvSpPr>
        <p:spPr bwMode="auto">
          <a:xfrm>
            <a:off x="2003409" y="1345625"/>
            <a:ext cx="309099" cy="2123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32" name="CuadroTexto 31">
            <a:extLst>
              <a:ext uri="{FF2B5EF4-FFF2-40B4-BE49-F238E27FC236}">
                <a16:creationId xmlns:a16="http://schemas.microsoft.com/office/drawing/2014/main" id="{56514D48-BE35-DA74-2292-49D57E57F4CC}"/>
              </a:ext>
            </a:extLst>
          </p:cNvPr>
          <p:cNvSpPr txBox="1"/>
          <p:nvPr/>
        </p:nvSpPr>
        <p:spPr>
          <a:xfrm>
            <a:off x="1290518" y="1777990"/>
            <a:ext cx="207901"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33" name="Rectangle 20">
            <a:extLst>
              <a:ext uri="{FF2B5EF4-FFF2-40B4-BE49-F238E27FC236}">
                <a16:creationId xmlns:a16="http://schemas.microsoft.com/office/drawing/2014/main" id="{C7E496B7-E526-0205-742D-24C7605D3ECF}"/>
              </a:ext>
            </a:extLst>
          </p:cNvPr>
          <p:cNvSpPr>
            <a:spLocks noChangeArrowheads="1"/>
          </p:cNvSpPr>
          <p:nvPr/>
        </p:nvSpPr>
        <p:spPr bwMode="auto">
          <a:xfrm>
            <a:off x="1492220" y="1993754"/>
            <a:ext cx="311615" cy="21048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34" name="Rectangle 20">
            <a:extLst>
              <a:ext uri="{FF2B5EF4-FFF2-40B4-BE49-F238E27FC236}">
                <a16:creationId xmlns:a16="http://schemas.microsoft.com/office/drawing/2014/main" id="{EB71B6C4-078D-1B50-7EA7-86C6F61E05F2}"/>
              </a:ext>
            </a:extLst>
          </p:cNvPr>
          <p:cNvSpPr>
            <a:spLocks noChangeArrowheads="1"/>
          </p:cNvSpPr>
          <p:nvPr/>
        </p:nvSpPr>
        <p:spPr bwMode="auto">
          <a:xfrm>
            <a:off x="1494737" y="1778000"/>
            <a:ext cx="309099"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38" name="CuadroTexto 37">
            <a:extLst>
              <a:ext uri="{FF2B5EF4-FFF2-40B4-BE49-F238E27FC236}">
                <a16:creationId xmlns:a16="http://schemas.microsoft.com/office/drawing/2014/main" id="{2E949F06-D453-EA4E-A6A8-80051670814E}"/>
              </a:ext>
            </a:extLst>
          </p:cNvPr>
          <p:cNvSpPr txBox="1"/>
          <p:nvPr/>
        </p:nvSpPr>
        <p:spPr>
          <a:xfrm>
            <a:off x="1799191" y="1777990"/>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9" name="Rectangle 20">
            <a:extLst>
              <a:ext uri="{FF2B5EF4-FFF2-40B4-BE49-F238E27FC236}">
                <a16:creationId xmlns:a16="http://schemas.microsoft.com/office/drawing/2014/main" id="{00B25E7B-A032-D4EA-78FD-4535BDEBC986}"/>
              </a:ext>
            </a:extLst>
          </p:cNvPr>
          <p:cNvSpPr>
            <a:spLocks noChangeArrowheads="1"/>
          </p:cNvSpPr>
          <p:nvPr/>
        </p:nvSpPr>
        <p:spPr bwMode="auto">
          <a:xfrm>
            <a:off x="1996387" y="1778000"/>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40" name="Rectangle 20">
            <a:extLst>
              <a:ext uri="{FF2B5EF4-FFF2-40B4-BE49-F238E27FC236}">
                <a16:creationId xmlns:a16="http://schemas.microsoft.com/office/drawing/2014/main" id="{4DF10A0C-275B-67BF-7310-6F461F7151D9}"/>
              </a:ext>
            </a:extLst>
          </p:cNvPr>
          <p:cNvSpPr>
            <a:spLocks noChangeArrowheads="1"/>
          </p:cNvSpPr>
          <p:nvPr/>
        </p:nvSpPr>
        <p:spPr bwMode="auto">
          <a:xfrm>
            <a:off x="1996387" y="1911350"/>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42" name="Rectangle 20">
            <a:extLst>
              <a:ext uri="{FF2B5EF4-FFF2-40B4-BE49-F238E27FC236}">
                <a16:creationId xmlns:a16="http://schemas.microsoft.com/office/drawing/2014/main" id="{93324C7A-8424-2EB1-A088-ED5C1CA6ADD6}"/>
              </a:ext>
            </a:extLst>
          </p:cNvPr>
          <p:cNvSpPr>
            <a:spLocks noChangeArrowheads="1"/>
          </p:cNvSpPr>
          <p:nvPr/>
        </p:nvSpPr>
        <p:spPr bwMode="auto">
          <a:xfrm>
            <a:off x="1996387" y="2044700"/>
            <a:ext cx="318529"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FEB-23</a:t>
            </a:r>
          </a:p>
        </p:txBody>
      </p:sp>
      <p:sp>
        <p:nvSpPr>
          <p:cNvPr id="43" name="CuadroTexto 42">
            <a:extLst>
              <a:ext uri="{FF2B5EF4-FFF2-40B4-BE49-F238E27FC236}">
                <a16:creationId xmlns:a16="http://schemas.microsoft.com/office/drawing/2014/main" id="{3A4A7F9E-B7A2-0497-C5E3-D4E99B65E398}"/>
              </a:ext>
            </a:extLst>
          </p:cNvPr>
          <p:cNvSpPr txBox="1"/>
          <p:nvPr/>
        </p:nvSpPr>
        <p:spPr>
          <a:xfrm>
            <a:off x="255515" y="17668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44" name="CuadroTexto 43">
            <a:extLst>
              <a:ext uri="{FF2B5EF4-FFF2-40B4-BE49-F238E27FC236}">
                <a16:creationId xmlns:a16="http://schemas.microsoft.com/office/drawing/2014/main" id="{18A85FF9-7E44-47EE-8069-527B5FD0D41D}"/>
              </a:ext>
            </a:extLst>
          </p:cNvPr>
          <p:cNvSpPr txBox="1"/>
          <p:nvPr/>
        </p:nvSpPr>
        <p:spPr>
          <a:xfrm>
            <a:off x="769385" y="2206616"/>
            <a:ext cx="199106" cy="42436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45" name="Rectangle 20">
            <a:extLst>
              <a:ext uri="{FF2B5EF4-FFF2-40B4-BE49-F238E27FC236}">
                <a16:creationId xmlns:a16="http://schemas.microsoft.com/office/drawing/2014/main" id="{6496E385-0FF4-4DF1-EE1F-2289B671C21B}"/>
              </a:ext>
            </a:extLst>
          </p:cNvPr>
          <p:cNvSpPr>
            <a:spLocks noChangeArrowheads="1"/>
          </p:cNvSpPr>
          <p:nvPr/>
        </p:nvSpPr>
        <p:spPr bwMode="auto">
          <a:xfrm>
            <a:off x="967687" y="2206625"/>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46" name="Rectangle 20">
            <a:extLst>
              <a:ext uri="{FF2B5EF4-FFF2-40B4-BE49-F238E27FC236}">
                <a16:creationId xmlns:a16="http://schemas.microsoft.com/office/drawing/2014/main" id="{C81DADE3-2956-DA83-85B3-6621A96BCF1C}"/>
              </a:ext>
            </a:extLst>
          </p:cNvPr>
          <p:cNvSpPr>
            <a:spLocks noChangeArrowheads="1"/>
          </p:cNvSpPr>
          <p:nvPr/>
        </p:nvSpPr>
        <p:spPr bwMode="auto">
          <a:xfrm>
            <a:off x="967687" y="2339975"/>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47" name="Rectangle 20">
            <a:extLst>
              <a:ext uri="{FF2B5EF4-FFF2-40B4-BE49-F238E27FC236}">
                <a16:creationId xmlns:a16="http://schemas.microsoft.com/office/drawing/2014/main" id="{51BACC3A-6A26-DBEB-E254-1569C25E1A60}"/>
              </a:ext>
            </a:extLst>
          </p:cNvPr>
          <p:cNvSpPr>
            <a:spLocks noChangeArrowheads="1"/>
          </p:cNvSpPr>
          <p:nvPr/>
        </p:nvSpPr>
        <p:spPr bwMode="auto">
          <a:xfrm>
            <a:off x="967687" y="2473325"/>
            <a:ext cx="318529" cy="157084"/>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FEB-23</a:t>
            </a:r>
          </a:p>
        </p:txBody>
      </p:sp>
      <p:sp>
        <p:nvSpPr>
          <p:cNvPr id="50" name="CuadroTexto 49">
            <a:extLst>
              <a:ext uri="{FF2B5EF4-FFF2-40B4-BE49-F238E27FC236}">
                <a16:creationId xmlns:a16="http://schemas.microsoft.com/office/drawing/2014/main" id="{76204BCF-6ED3-7A9F-1AF0-701DCA116121}"/>
              </a:ext>
            </a:extLst>
          </p:cNvPr>
          <p:cNvSpPr txBox="1"/>
          <p:nvPr/>
        </p:nvSpPr>
        <p:spPr>
          <a:xfrm>
            <a:off x="1289524" y="2203811"/>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51" name="Rectangle 20">
            <a:extLst>
              <a:ext uri="{FF2B5EF4-FFF2-40B4-BE49-F238E27FC236}">
                <a16:creationId xmlns:a16="http://schemas.microsoft.com/office/drawing/2014/main" id="{6D346354-41BE-9842-244E-1BC4215727E5}"/>
              </a:ext>
            </a:extLst>
          </p:cNvPr>
          <p:cNvSpPr>
            <a:spLocks noChangeArrowheads="1"/>
          </p:cNvSpPr>
          <p:nvPr/>
        </p:nvSpPr>
        <p:spPr bwMode="auto">
          <a:xfrm>
            <a:off x="1496271" y="2206191"/>
            <a:ext cx="303422" cy="219414"/>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52" name="Rectangle 20">
            <a:extLst>
              <a:ext uri="{FF2B5EF4-FFF2-40B4-BE49-F238E27FC236}">
                <a16:creationId xmlns:a16="http://schemas.microsoft.com/office/drawing/2014/main" id="{B1F9C9D9-010B-D15D-09C7-BEF9B0A8D57E}"/>
              </a:ext>
            </a:extLst>
          </p:cNvPr>
          <p:cNvSpPr>
            <a:spLocks noChangeArrowheads="1"/>
          </p:cNvSpPr>
          <p:nvPr/>
        </p:nvSpPr>
        <p:spPr bwMode="auto">
          <a:xfrm>
            <a:off x="1491762" y="2423225"/>
            <a:ext cx="309099" cy="203301"/>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56" name="Rectangle 20">
            <a:extLst>
              <a:ext uri="{FF2B5EF4-FFF2-40B4-BE49-F238E27FC236}">
                <a16:creationId xmlns:a16="http://schemas.microsoft.com/office/drawing/2014/main" id="{38B728F8-3561-D206-A94D-4A655482B06F}"/>
              </a:ext>
            </a:extLst>
          </p:cNvPr>
          <p:cNvSpPr>
            <a:spLocks noChangeArrowheads="1"/>
          </p:cNvSpPr>
          <p:nvPr/>
        </p:nvSpPr>
        <p:spPr bwMode="auto">
          <a:xfrm>
            <a:off x="453337" y="2899870"/>
            <a:ext cx="318529"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57" name="Rectangle 20">
            <a:extLst>
              <a:ext uri="{FF2B5EF4-FFF2-40B4-BE49-F238E27FC236}">
                <a16:creationId xmlns:a16="http://schemas.microsoft.com/office/drawing/2014/main" id="{A40FFFD7-550A-13CA-EC2A-666E9B9ACAC2}"/>
              </a:ext>
            </a:extLst>
          </p:cNvPr>
          <p:cNvSpPr>
            <a:spLocks noChangeArrowheads="1"/>
          </p:cNvSpPr>
          <p:nvPr/>
        </p:nvSpPr>
        <p:spPr bwMode="auto">
          <a:xfrm>
            <a:off x="453337" y="2765425"/>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58" name="Rectangle 20">
            <a:extLst>
              <a:ext uri="{FF2B5EF4-FFF2-40B4-BE49-F238E27FC236}">
                <a16:creationId xmlns:a16="http://schemas.microsoft.com/office/drawing/2014/main" id="{A68F7148-79B9-2C5F-B90E-BB43F6D92E2D}"/>
              </a:ext>
            </a:extLst>
          </p:cNvPr>
          <p:cNvSpPr>
            <a:spLocks noChangeArrowheads="1"/>
          </p:cNvSpPr>
          <p:nvPr/>
        </p:nvSpPr>
        <p:spPr bwMode="auto">
          <a:xfrm>
            <a:off x="453629" y="2633679"/>
            <a:ext cx="318529" cy="13126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FEB-23</a:t>
            </a:r>
          </a:p>
        </p:txBody>
      </p:sp>
      <p:sp>
        <p:nvSpPr>
          <p:cNvPr id="59" name="CuadroTexto 58">
            <a:extLst>
              <a:ext uri="{FF2B5EF4-FFF2-40B4-BE49-F238E27FC236}">
                <a16:creationId xmlns:a16="http://schemas.microsoft.com/office/drawing/2014/main" id="{EDF8D20D-05E2-9E7D-B639-B3F1489A8364}"/>
              </a:ext>
            </a:extLst>
          </p:cNvPr>
          <p:cNvSpPr txBox="1"/>
          <p:nvPr/>
        </p:nvSpPr>
        <p:spPr>
          <a:xfrm>
            <a:off x="769875" y="263336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60" name="Rectangle 20">
            <a:extLst>
              <a:ext uri="{FF2B5EF4-FFF2-40B4-BE49-F238E27FC236}">
                <a16:creationId xmlns:a16="http://schemas.microsoft.com/office/drawing/2014/main" id="{AF2255EE-A2BF-3E9A-B36E-C71411609DE3}"/>
              </a:ext>
            </a:extLst>
          </p:cNvPr>
          <p:cNvSpPr>
            <a:spLocks noChangeArrowheads="1"/>
          </p:cNvSpPr>
          <p:nvPr/>
        </p:nvSpPr>
        <p:spPr bwMode="auto">
          <a:xfrm>
            <a:off x="964511" y="2904839"/>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61" name="Rectangle 20">
            <a:extLst>
              <a:ext uri="{FF2B5EF4-FFF2-40B4-BE49-F238E27FC236}">
                <a16:creationId xmlns:a16="http://schemas.microsoft.com/office/drawing/2014/main" id="{FC315E78-A055-38F2-FB96-E6AD305A34E0}"/>
              </a:ext>
            </a:extLst>
          </p:cNvPr>
          <p:cNvSpPr>
            <a:spLocks noChangeArrowheads="1"/>
          </p:cNvSpPr>
          <p:nvPr/>
        </p:nvSpPr>
        <p:spPr bwMode="auto">
          <a:xfrm>
            <a:off x="964512" y="2765425"/>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62" name="Rectangle 20">
            <a:extLst>
              <a:ext uri="{FF2B5EF4-FFF2-40B4-BE49-F238E27FC236}">
                <a16:creationId xmlns:a16="http://schemas.microsoft.com/office/drawing/2014/main" id="{40FC8480-3024-355C-1800-C1664B9697D4}"/>
              </a:ext>
            </a:extLst>
          </p:cNvPr>
          <p:cNvSpPr>
            <a:spLocks noChangeArrowheads="1"/>
          </p:cNvSpPr>
          <p:nvPr/>
        </p:nvSpPr>
        <p:spPr bwMode="auto">
          <a:xfrm>
            <a:off x="968724" y="2637630"/>
            <a:ext cx="318529" cy="128366"/>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FEB-23</a:t>
            </a:r>
          </a:p>
        </p:txBody>
      </p:sp>
      <p:sp>
        <p:nvSpPr>
          <p:cNvPr id="65" name="CuadroTexto 64">
            <a:extLst>
              <a:ext uri="{FF2B5EF4-FFF2-40B4-BE49-F238E27FC236}">
                <a16:creationId xmlns:a16="http://schemas.microsoft.com/office/drawing/2014/main" id="{9132F79A-5C40-D658-CA1C-DA9FB6B46C99}"/>
              </a:ext>
            </a:extLst>
          </p:cNvPr>
          <p:cNvSpPr txBox="1"/>
          <p:nvPr/>
        </p:nvSpPr>
        <p:spPr>
          <a:xfrm>
            <a:off x="1799611" y="2628975"/>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69" name="CuadroTexto 68">
            <a:extLst>
              <a:ext uri="{FF2B5EF4-FFF2-40B4-BE49-F238E27FC236}">
                <a16:creationId xmlns:a16="http://schemas.microsoft.com/office/drawing/2014/main" id="{F69FC666-9DA9-BC2A-7B6F-FE71B7EE7AF3}"/>
              </a:ext>
            </a:extLst>
          </p:cNvPr>
          <p:cNvSpPr txBox="1"/>
          <p:nvPr/>
        </p:nvSpPr>
        <p:spPr>
          <a:xfrm>
            <a:off x="2316100" y="263336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70" name="Rectangle 20">
            <a:extLst>
              <a:ext uri="{FF2B5EF4-FFF2-40B4-BE49-F238E27FC236}">
                <a16:creationId xmlns:a16="http://schemas.microsoft.com/office/drawing/2014/main" id="{4E0215DE-7145-6394-E649-6E8819F4E632}"/>
              </a:ext>
            </a:extLst>
          </p:cNvPr>
          <p:cNvSpPr>
            <a:spLocks noChangeArrowheads="1"/>
          </p:cNvSpPr>
          <p:nvPr/>
        </p:nvSpPr>
        <p:spPr bwMode="auto">
          <a:xfrm>
            <a:off x="2514487" y="2901636"/>
            <a:ext cx="314617"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1" name="Rectangle 20">
            <a:extLst>
              <a:ext uri="{FF2B5EF4-FFF2-40B4-BE49-F238E27FC236}">
                <a16:creationId xmlns:a16="http://schemas.microsoft.com/office/drawing/2014/main" id="{ECA5C369-5D13-1449-3AB9-F534B99B3038}"/>
              </a:ext>
            </a:extLst>
          </p:cNvPr>
          <p:cNvSpPr>
            <a:spLocks noChangeArrowheads="1"/>
          </p:cNvSpPr>
          <p:nvPr/>
        </p:nvSpPr>
        <p:spPr bwMode="auto">
          <a:xfrm>
            <a:off x="2518456" y="2764940"/>
            <a:ext cx="310810" cy="142847"/>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72" name="Rectangle 20">
            <a:extLst>
              <a:ext uri="{FF2B5EF4-FFF2-40B4-BE49-F238E27FC236}">
                <a16:creationId xmlns:a16="http://schemas.microsoft.com/office/drawing/2014/main" id="{72EDEE21-9906-EC1F-3FB5-A61D027453B0}"/>
              </a:ext>
            </a:extLst>
          </p:cNvPr>
          <p:cNvSpPr>
            <a:spLocks noChangeArrowheads="1"/>
          </p:cNvSpPr>
          <p:nvPr/>
        </p:nvSpPr>
        <p:spPr bwMode="auto">
          <a:xfrm>
            <a:off x="2513790" y="2637170"/>
            <a:ext cx="317278" cy="127770"/>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FEB-23</a:t>
            </a:r>
          </a:p>
        </p:txBody>
      </p:sp>
      <p:sp>
        <p:nvSpPr>
          <p:cNvPr id="73" name="CuadroTexto 72">
            <a:extLst>
              <a:ext uri="{FF2B5EF4-FFF2-40B4-BE49-F238E27FC236}">
                <a16:creationId xmlns:a16="http://schemas.microsoft.com/office/drawing/2014/main" id="{428B11AD-265C-F16B-C746-B77A49B914B7}"/>
              </a:ext>
            </a:extLst>
          </p:cNvPr>
          <p:cNvSpPr txBox="1"/>
          <p:nvPr/>
        </p:nvSpPr>
        <p:spPr>
          <a:xfrm>
            <a:off x="262069" y="305273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74" name="CuadroTexto 73">
            <a:extLst>
              <a:ext uri="{FF2B5EF4-FFF2-40B4-BE49-F238E27FC236}">
                <a16:creationId xmlns:a16="http://schemas.microsoft.com/office/drawing/2014/main" id="{D97212C3-2B81-1DFB-9B52-AFAAE18EF886}"/>
              </a:ext>
            </a:extLst>
          </p:cNvPr>
          <p:cNvSpPr txBox="1"/>
          <p:nvPr/>
        </p:nvSpPr>
        <p:spPr>
          <a:xfrm>
            <a:off x="1287594" y="305273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91018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Febrero</a:t>
            </a: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110" name="CuadroTexto 109">
            <a:extLst>
              <a:ext uri="{FF2B5EF4-FFF2-40B4-BE49-F238E27FC236}">
                <a16:creationId xmlns:a16="http://schemas.microsoft.com/office/drawing/2014/main" id="{84260E02-9914-4FA4-B1E1-CFE581F58752}"/>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10</a:t>
            </a:r>
          </a:p>
        </p:txBody>
      </p:sp>
      <p:sp>
        <p:nvSpPr>
          <p:cNvPr id="111" name="CuadroTexto 110">
            <a:extLst>
              <a:ext uri="{FF2B5EF4-FFF2-40B4-BE49-F238E27FC236}">
                <a16:creationId xmlns:a16="http://schemas.microsoft.com/office/drawing/2014/main" id="{1DAA0DFE-57E3-4370-AF6A-1E67283EC14F}"/>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117" name="CuadroTexto 116">
            <a:extLst>
              <a:ext uri="{FF2B5EF4-FFF2-40B4-BE49-F238E27FC236}">
                <a16:creationId xmlns:a16="http://schemas.microsoft.com/office/drawing/2014/main" id="{D3A53ED9-59CD-4558-90AB-C0D599460610}"/>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17</a:t>
            </a:r>
          </a:p>
        </p:txBody>
      </p:sp>
      <p:sp>
        <p:nvSpPr>
          <p:cNvPr id="118" name="CuadroTexto 117">
            <a:extLst>
              <a:ext uri="{FF2B5EF4-FFF2-40B4-BE49-F238E27FC236}">
                <a16:creationId xmlns:a16="http://schemas.microsoft.com/office/drawing/2014/main" id="{611416BF-BEC2-4C4E-98FE-40D72BCAF433}"/>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35" name="CuadroTexto 134">
            <a:extLst>
              <a:ext uri="{FF2B5EF4-FFF2-40B4-BE49-F238E27FC236}">
                <a16:creationId xmlns:a16="http://schemas.microsoft.com/office/drawing/2014/main" id="{2515AA97-FB01-42E5-99A3-E30A48FFA8B1}"/>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24</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3" name="Bisel 1">
            <a:hlinkClick r:id="rId3" action="ppaction://hlinksldjump"/>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4" name="Bisel 121">
            <a:hlinkClick r:id="" action="ppaction://noaction"/>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FEB</a:t>
            </a:r>
          </a:p>
        </p:txBody>
      </p:sp>
      <p:sp>
        <p:nvSpPr>
          <p:cNvPr id="15" name="CuadroTexto 14">
            <a:extLst>
              <a:ext uri="{FF2B5EF4-FFF2-40B4-BE49-F238E27FC236}">
                <a16:creationId xmlns:a16="http://schemas.microsoft.com/office/drawing/2014/main" id="{A8826926-38B8-761F-23B6-43D5C6882ECC}"/>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21" name="CuadroTexto 20">
            <a:extLst>
              <a:ext uri="{FF2B5EF4-FFF2-40B4-BE49-F238E27FC236}">
                <a16:creationId xmlns:a16="http://schemas.microsoft.com/office/drawing/2014/main" id="{2F9EA7D3-1414-8CBE-BC11-9C8549F2F973}"/>
              </a:ext>
            </a:extLst>
          </p:cNvPr>
          <p:cNvSpPr txBox="1"/>
          <p:nvPr/>
        </p:nvSpPr>
        <p:spPr>
          <a:xfrm>
            <a:off x="231345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33" name="CuadroTexto 32">
            <a:extLst>
              <a:ext uri="{FF2B5EF4-FFF2-40B4-BE49-F238E27FC236}">
                <a16:creationId xmlns:a16="http://schemas.microsoft.com/office/drawing/2014/main" id="{6FAEA6B4-B762-863D-3F57-226FFC3E0BFE}"/>
              </a:ext>
            </a:extLst>
          </p:cNvPr>
          <p:cNvSpPr txBox="1"/>
          <p:nvPr/>
        </p:nvSpPr>
        <p:spPr>
          <a:xfrm>
            <a:off x="1803322" y="1785486"/>
            <a:ext cx="515143" cy="42000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4"/>
          <a:stretch>
            <a:fillRect/>
          </a:stretch>
        </p:blipFill>
        <p:spPr>
          <a:xfrm>
            <a:off x="4301331" y="2320925"/>
            <a:ext cx="38100" cy="38100"/>
          </a:xfrm>
          <a:prstGeom prst="rect">
            <a:avLst/>
          </a:prstGeom>
        </p:spPr>
      </p:pic>
      <p:sp>
        <p:nvSpPr>
          <p:cNvPr id="19" name="Freeform 10">
            <a:extLst>
              <a:ext uri="{FF2B5EF4-FFF2-40B4-BE49-F238E27FC236}">
                <a16:creationId xmlns:a16="http://schemas.microsoft.com/office/drawing/2014/main" id="{D591DD2D-EBDD-1185-0B9A-5F04F0594E6D}"/>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612F2C54-BC22-0D32-F1DF-F77C19CD08B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5" action="ppaction://hlinksldjump"/>
            <a:extLst>
              <a:ext uri="{FF2B5EF4-FFF2-40B4-BE49-F238E27FC236}">
                <a16:creationId xmlns:a16="http://schemas.microsoft.com/office/drawing/2014/main" id="{E3ABD004-17B3-7F36-AC41-9D4635E7D14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1B8AA7BC-9454-9609-EF31-C228775EBE2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9764B98E-7DB3-21EB-C5CC-27AC71DE1777}"/>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6" name="Elipse 25">
            <a:hlinkClick r:id="rId3" action="ppaction://hlinksldjump"/>
            <a:extLst>
              <a:ext uri="{FF2B5EF4-FFF2-40B4-BE49-F238E27FC236}">
                <a16:creationId xmlns:a16="http://schemas.microsoft.com/office/drawing/2014/main" id="{87444A5F-F9A7-2FBE-BAE1-ADDCD874F48F}"/>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952DDF21-23A7-8E13-2691-428A4A55A4C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Bisel 122">
            <a:hlinkClick r:id="rId5" action="ppaction://hlinksldjump"/>
            <a:extLst>
              <a:ext uri="{FF2B5EF4-FFF2-40B4-BE49-F238E27FC236}">
                <a16:creationId xmlns:a16="http://schemas.microsoft.com/office/drawing/2014/main" id="{045938CC-3CB8-D008-338C-301E911498F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9" name="Bisel 125">
            <a:hlinkClick r:id="rId6" action="ppaction://hlinksldjump"/>
            <a:extLst>
              <a:ext uri="{FF2B5EF4-FFF2-40B4-BE49-F238E27FC236}">
                <a16:creationId xmlns:a16="http://schemas.microsoft.com/office/drawing/2014/main" id="{CEAE90BC-6204-5F08-BAFE-DBCD6350AEAB}"/>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0" name="Bisel 126">
            <a:hlinkClick r:id="rId7" action="ppaction://hlinksldjump"/>
            <a:extLst>
              <a:ext uri="{FF2B5EF4-FFF2-40B4-BE49-F238E27FC236}">
                <a16:creationId xmlns:a16="http://schemas.microsoft.com/office/drawing/2014/main" id="{F9846CE6-EC39-FD6C-4301-1B3E0C7F785C}"/>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1" name="Bisel 127">
            <a:hlinkClick r:id="rId8" action="ppaction://hlinksldjump"/>
            <a:extLst>
              <a:ext uri="{FF2B5EF4-FFF2-40B4-BE49-F238E27FC236}">
                <a16:creationId xmlns:a16="http://schemas.microsoft.com/office/drawing/2014/main" id="{060DB890-FC47-EA7F-7697-09356003DAA4}"/>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2" name="Bisel 128">
            <a:hlinkClick r:id="rId9" action="ppaction://hlinksldjump"/>
            <a:extLst>
              <a:ext uri="{FF2B5EF4-FFF2-40B4-BE49-F238E27FC236}">
                <a16:creationId xmlns:a16="http://schemas.microsoft.com/office/drawing/2014/main" id="{C8170A86-799C-485F-8759-578EBF5C721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10" action="ppaction://hlinksldjump"/>
            <a:extLst>
              <a:ext uri="{FF2B5EF4-FFF2-40B4-BE49-F238E27FC236}">
                <a16:creationId xmlns:a16="http://schemas.microsoft.com/office/drawing/2014/main" id="{B6E45887-9E0C-7D2C-C195-B0C32EF68480}"/>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1" action="ppaction://hlinksldjump"/>
            <a:extLst>
              <a:ext uri="{FF2B5EF4-FFF2-40B4-BE49-F238E27FC236}">
                <a16:creationId xmlns:a16="http://schemas.microsoft.com/office/drawing/2014/main" id="{C71FC8DA-8D9B-BFC5-493A-B68E575F064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0" name="Bisel 131">
            <a:hlinkClick r:id="rId12" action="ppaction://hlinksldjump"/>
            <a:extLst>
              <a:ext uri="{FF2B5EF4-FFF2-40B4-BE49-F238E27FC236}">
                <a16:creationId xmlns:a16="http://schemas.microsoft.com/office/drawing/2014/main" id="{B133B023-6A9A-A1B9-6FCE-35FDBB5D28B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1" name="Bisel 132">
            <a:hlinkClick r:id="rId13" action="ppaction://hlinksldjump"/>
            <a:extLst>
              <a:ext uri="{FF2B5EF4-FFF2-40B4-BE49-F238E27FC236}">
                <a16:creationId xmlns:a16="http://schemas.microsoft.com/office/drawing/2014/main" id="{AA50C7C6-0DF9-47AA-0453-9C161D22FA6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6" name="Bisel 133">
            <a:hlinkClick r:id="rId14" action="ppaction://hlinksldjump"/>
            <a:extLst>
              <a:ext uri="{FF2B5EF4-FFF2-40B4-BE49-F238E27FC236}">
                <a16:creationId xmlns:a16="http://schemas.microsoft.com/office/drawing/2014/main" id="{D0021787-A29E-795F-92DD-6AC27E59D4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2" name="CuadroTexto 1">
            <a:extLst>
              <a:ext uri="{FF2B5EF4-FFF2-40B4-BE49-F238E27FC236}">
                <a16:creationId xmlns:a16="http://schemas.microsoft.com/office/drawing/2014/main" id="{C6249934-11E5-2117-F377-7F5592B6A58F}"/>
              </a:ext>
            </a:extLst>
          </p:cNvPr>
          <p:cNvSpPr txBox="1"/>
          <p:nvPr/>
        </p:nvSpPr>
        <p:spPr>
          <a:xfrm>
            <a:off x="179629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5" name="CuadroTexto 4">
            <a:extLst>
              <a:ext uri="{FF2B5EF4-FFF2-40B4-BE49-F238E27FC236}">
                <a16:creationId xmlns:a16="http://schemas.microsoft.com/office/drawing/2014/main" id="{4BDC062E-1D1D-1467-EDE2-939CFBDD3739}"/>
              </a:ext>
            </a:extLst>
          </p:cNvPr>
          <p:cNvSpPr txBox="1"/>
          <p:nvPr/>
        </p:nvSpPr>
        <p:spPr>
          <a:xfrm>
            <a:off x="261859" y="1774633"/>
            <a:ext cx="209189" cy="43388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6" name="Rectangle 20">
            <a:extLst>
              <a:ext uri="{FF2B5EF4-FFF2-40B4-BE49-F238E27FC236}">
                <a16:creationId xmlns:a16="http://schemas.microsoft.com/office/drawing/2014/main" id="{B26B80F3-0079-A776-3BD0-C8C785416765}"/>
              </a:ext>
            </a:extLst>
          </p:cNvPr>
          <p:cNvSpPr>
            <a:spLocks noChangeArrowheads="1"/>
          </p:cNvSpPr>
          <p:nvPr/>
        </p:nvSpPr>
        <p:spPr bwMode="auto">
          <a:xfrm>
            <a:off x="463561" y="1986757"/>
            <a:ext cx="311615" cy="21941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 name="Rectangle 20">
            <a:extLst>
              <a:ext uri="{FF2B5EF4-FFF2-40B4-BE49-F238E27FC236}">
                <a16:creationId xmlns:a16="http://schemas.microsoft.com/office/drawing/2014/main" id="{24D9D236-4EE2-C2FA-7969-AAA24EED136D}"/>
              </a:ext>
            </a:extLst>
          </p:cNvPr>
          <p:cNvSpPr>
            <a:spLocks noChangeArrowheads="1"/>
          </p:cNvSpPr>
          <p:nvPr/>
        </p:nvSpPr>
        <p:spPr bwMode="auto">
          <a:xfrm>
            <a:off x="466078" y="1774633"/>
            <a:ext cx="309099" cy="2123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8" name="CuadroTexto 7">
            <a:extLst>
              <a:ext uri="{FF2B5EF4-FFF2-40B4-BE49-F238E27FC236}">
                <a16:creationId xmlns:a16="http://schemas.microsoft.com/office/drawing/2014/main" id="{0F9F20CF-A80F-111D-E1BF-C898B58EBA65}"/>
              </a:ext>
            </a:extLst>
          </p:cNvPr>
          <p:cNvSpPr txBox="1"/>
          <p:nvPr/>
        </p:nvSpPr>
        <p:spPr>
          <a:xfrm>
            <a:off x="781346" y="1785486"/>
            <a:ext cx="515143" cy="42000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9" name="CuadroTexto 8">
            <a:extLst>
              <a:ext uri="{FF2B5EF4-FFF2-40B4-BE49-F238E27FC236}">
                <a16:creationId xmlns:a16="http://schemas.microsoft.com/office/drawing/2014/main" id="{E3BC77E0-FF3E-369E-EE1E-E45B62E461F2}"/>
              </a:ext>
            </a:extLst>
          </p:cNvPr>
          <p:cNvSpPr txBox="1"/>
          <p:nvPr/>
        </p:nvSpPr>
        <p:spPr>
          <a:xfrm>
            <a:off x="1285610" y="1785486"/>
            <a:ext cx="515143" cy="42000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7</a:t>
            </a:r>
          </a:p>
        </p:txBody>
      </p:sp>
      <p:sp>
        <p:nvSpPr>
          <p:cNvPr id="13" name="CuadroTexto 12">
            <a:extLst>
              <a:ext uri="{FF2B5EF4-FFF2-40B4-BE49-F238E27FC236}">
                <a16:creationId xmlns:a16="http://schemas.microsoft.com/office/drawing/2014/main" id="{9BCD3926-E391-60C7-7C63-33A05E2297BA}"/>
              </a:ext>
            </a:extLst>
          </p:cNvPr>
          <p:cNvSpPr txBox="1"/>
          <p:nvPr/>
        </p:nvSpPr>
        <p:spPr>
          <a:xfrm>
            <a:off x="2311971" y="1777911"/>
            <a:ext cx="207901"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14" name="Rectangle 20">
            <a:extLst>
              <a:ext uri="{FF2B5EF4-FFF2-40B4-BE49-F238E27FC236}">
                <a16:creationId xmlns:a16="http://schemas.microsoft.com/office/drawing/2014/main" id="{1643EBEF-6932-B91E-63DF-A04545979B86}"/>
              </a:ext>
            </a:extLst>
          </p:cNvPr>
          <p:cNvSpPr>
            <a:spLocks noChangeArrowheads="1"/>
          </p:cNvSpPr>
          <p:nvPr/>
        </p:nvSpPr>
        <p:spPr bwMode="auto">
          <a:xfrm>
            <a:off x="2513673" y="1993675"/>
            <a:ext cx="311615" cy="21048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17" name="Rectangle 20">
            <a:extLst>
              <a:ext uri="{FF2B5EF4-FFF2-40B4-BE49-F238E27FC236}">
                <a16:creationId xmlns:a16="http://schemas.microsoft.com/office/drawing/2014/main" id="{EB6D45E8-0D69-2662-B593-8A41269A2E26}"/>
              </a:ext>
            </a:extLst>
          </p:cNvPr>
          <p:cNvSpPr>
            <a:spLocks noChangeArrowheads="1"/>
          </p:cNvSpPr>
          <p:nvPr/>
        </p:nvSpPr>
        <p:spPr bwMode="auto">
          <a:xfrm>
            <a:off x="2516190" y="1777921"/>
            <a:ext cx="309099"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47" name="CuadroTexto 46">
            <a:extLst>
              <a:ext uri="{FF2B5EF4-FFF2-40B4-BE49-F238E27FC236}">
                <a16:creationId xmlns:a16="http://schemas.microsoft.com/office/drawing/2014/main" id="{AB84E518-A101-C62D-3EB3-D2DC1606C12B}"/>
              </a:ext>
            </a:extLst>
          </p:cNvPr>
          <p:cNvSpPr txBox="1"/>
          <p:nvPr/>
        </p:nvSpPr>
        <p:spPr>
          <a:xfrm>
            <a:off x="261859" y="2199583"/>
            <a:ext cx="209189" cy="43388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48" name="Rectangle 20">
            <a:extLst>
              <a:ext uri="{FF2B5EF4-FFF2-40B4-BE49-F238E27FC236}">
                <a16:creationId xmlns:a16="http://schemas.microsoft.com/office/drawing/2014/main" id="{5BBD9479-D901-E905-4874-12074F4C8E13}"/>
              </a:ext>
            </a:extLst>
          </p:cNvPr>
          <p:cNvSpPr>
            <a:spLocks noChangeArrowheads="1"/>
          </p:cNvSpPr>
          <p:nvPr/>
        </p:nvSpPr>
        <p:spPr bwMode="auto">
          <a:xfrm>
            <a:off x="463561" y="2411707"/>
            <a:ext cx="311615" cy="21941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52" name="Rectangle 20">
            <a:extLst>
              <a:ext uri="{FF2B5EF4-FFF2-40B4-BE49-F238E27FC236}">
                <a16:creationId xmlns:a16="http://schemas.microsoft.com/office/drawing/2014/main" id="{2BD525DA-0859-E320-0CF9-823EB89E59DC}"/>
              </a:ext>
            </a:extLst>
          </p:cNvPr>
          <p:cNvSpPr>
            <a:spLocks noChangeArrowheads="1"/>
          </p:cNvSpPr>
          <p:nvPr/>
        </p:nvSpPr>
        <p:spPr bwMode="auto">
          <a:xfrm>
            <a:off x="466078" y="2199583"/>
            <a:ext cx="309099" cy="21237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54" name="CuadroTexto 53">
            <a:extLst>
              <a:ext uri="{FF2B5EF4-FFF2-40B4-BE49-F238E27FC236}">
                <a16:creationId xmlns:a16="http://schemas.microsoft.com/office/drawing/2014/main" id="{30ABB8C3-B9AD-8343-5E8B-74CBC0F87E57}"/>
              </a:ext>
            </a:extLst>
          </p:cNvPr>
          <p:cNvSpPr txBox="1"/>
          <p:nvPr/>
        </p:nvSpPr>
        <p:spPr>
          <a:xfrm>
            <a:off x="773616" y="2203875"/>
            <a:ext cx="198000" cy="4307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13</a:t>
            </a:r>
          </a:p>
        </p:txBody>
      </p:sp>
      <p:sp>
        <p:nvSpPr>
          <p:cNvPr id="55" name="Rectangle 20">
            <a:extLst>
              <a:ext uri="{FF2B5EF4-FFF2-40B4-BE49-F238E27FC236}">
                <a16:creationId xmlns:a16="http://schemas.microsoft.com/office/drawing/2014/main" id="{9A290F58-2A71-CD2A-A4A1-E6BDFA527093}"/>
              </a:ext>
            </a:extLst>
          </p:cNvPr>
          <p:cNvSpPr>
            <a:spLocks noChangeArrowheads="1"/>
          </p:cNvSpPr>
          <p:nvPr/>
        </p:nvSpPr>
        <p:spPr bwMode="auto">
          <a:xfrm>
            <a:off x="971094" y="2204058"/>
            <a:ext cx="316800" cy="428045"/>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MAR-23</a:t>
            </a:r>
          </a:p>
        </p:txBody>
      </p:sp>
      <p:sp>
        <p:nvSpPr>
          <p:cNvPr id="72" name="CuadroTexto 71">
            <a:extLst>
              <a:ext uri="{FF2B5EF4-FFF2-40B4-BE49-F238E27FC236}">
                <a16:creationId xmlns:a16="http://schemas.microsoft.com/office/drawing/2014/main" id="{916A1985-6708-3938-0B7F-D4904F1D7D69}"/>
              </a:ext>
            </a:extLst>
          </p:cNvPr>
          <p:cNvSpPr txBox="1"/>
          <p:nvPr/>
        </p:nvSpPr>
        <p:spPr>
          <a:xfrm>
            <a:off x="1290769"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73" name="CuadroTexto 72">
            <a:extLst>
              <a:ext uri="{FF2B5EF4-FFF2-40B4-BE49-F238E27FC236}">
                <a16:creationId xmlns:a16="http://schemas.microsoft.com/office/drawing/2014/main" id="{73B66CE4-95C8-0E58-DA8F-87D8234C3B70}"/>
              </a:ext>
            </a:extLst>
          </p:cNvPr>
          <p:cNvSpPr txBox="1"/>
          <p:nvPr/>
        </p:nvSpPr>
        <p:spPr>
          <a:xfrm>
            <a:off x="1798559" y="2199583"/>
            <a:ext cx="209189" cy="43388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76" name="Rectangle 20">
            <a:extLst>
              <a:ext uri="{FF2B5EF4-FFF2-40B4-BE49-F238E27FC236}">
                <a16:creationId xmlns:a16="http://schemas.microsoft.com/office/drawing/2014/main" id="{01EC3EFD-CB99-0FA7-D50C-D841D10C5BA5}"/>
              </a:ext>
            </a:extLst>
          </p:cNvPr>
          <p:cNvSpPr>
            <a:spLocks noChangeArrowheads="1"/>
          </p:cNvSpPr>
          <p:nvPr/>
        </p:nvSpPr>
        <p:spPr bwMode="auto">
          <a:xfrm>
            <a:off x="2000261" y="2411707"/>
            <a:ext cx="311615" cy="21941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77" name="Rectangle 20">
            <a:extLst>
              <a:ext uri="{FF2B5EF4-FFF2-40B4-BE49-F238E27FC236}">
                <a16:creationId xmlns:a16="http://schemas.microsoft.com/office/drawing/2014/main" id="{C32C1A90-744A-826A-2C6A-C6718C0C37C9}"/>
              </a:ext>
            </a:extLst>
          </p:cNvPr>
          <p:cNvSpPr>
            <a:spLocks noChangeArrowheads="1"/>
          </p:cNvSpPr>
          <p:nvPr/>
        </p:nvSpPr>
        <p:spPr bwMode="auto">
          <a:xfrm>
            <a:off x="2002778" y="2199583"/>
            <a:ext cx="309099" cy="21237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78" name="CuadroTexto 77">
            <a:extLst>
              <a:ext uri="{FF2B5EF4-FFF2-40B4-BE49-F238E27FC236}">
                <a16:creationId xmlns:a16="http://schemas.microsoft.com/office/drawing/2014/main" id="{0263ED76-503C-8D87-E37C-4D9DED67530E}"/>
              </a:ext>
            </a:extLst>
          </p:cNvPr>
          <p:cNvSpPr txBox="1"/>
          <p:nvPr/>
        </p:nvSpPr>
        <p:spPr>
          <a:xfrm>
            <a:off x="2313491" y="2203875"/>
            <a:ext cx="198000" cy="4307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16</a:t>
            </a:r>
          </a:p>
        </p:txBody>
      </p:sp>
      <p:sp>
        <p:nvSpPr>
          <p:cNvPr id="79" name="Rectangle 20">
            <a:extLst>
              <a:ext uri="{FF2B5EF4-FFF2-40B4-BE49-F238E27FC236}">
                <a16:creationId xmlns:a16="http://schemas.microsoft.com/office/drawing/2014/main" id="{3FC046E3-A542-FB8A-0102-F6D6CD749392}"/>
              </a:ext>
            </a:extLst>
          </p:cNvPr>
          <p:cNvSpPr>
            <a:spLocks noChangeArrowheads="1"/>
          </p:cNvSpPr>
          <p:nvPr/>
        </p:nvSpPr>
        <p:spPr bwMode="auto">
          <a:xfrm>
            <a:off x="2510969" y="220405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MAR-23</a:t>
            </a:r>
          </a:p>
        </p:txBody>
      </p:sp>
      <p:sp>
        <p:nvSpPr>
          <p:cNvPr id="80" name="CuadroTexto 79">
            <a:extLst>
              <a:ext uri="{FF2B5EF4-FFF2-40B4-BE49-F238E27FC236}">
                <a16:creationId xmlns:a16="http://schemas.microsoft.com/office/drawing/2014/main" id="{E78894B0-D0CB-F26D-F696-529839A86640}"/>
              </a:ext>
            </a:extLst>
          </p:cNvPr>
          <p:cNvSpPr txBox="1"/>
          <p:nvPr/>
        </p:nvSpPr>
        <p:spPr>
          <a:xfrm>
            <a:off x="261436" y="2628333"/>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81" name="Rectangle 20">
            <a:extLst>
              <a:ext uri="{FF2B5EF4-FFF2-40B4-BE49-F238E27FC236}">
                <a16:creationId xmlns:a16="http://schemas.microsoft.com/office/drawing/2014/main" id="{4DEC3290-0701-B4E6-88E0-8133A5278845}"/>
              </a:ext>
            </a:extLst>
          </p:cNvPr>
          <p:cNvSpPr>
            <a:spLocks noChangeArrowheads="1"/>
          </p:cNvSpPr>
          <p:nvPr/>
        </p:nvSpPr>
        <p:spPr bwMode="auto">
          <a:xfrm>
            <a:off x="465655" y="2835162"/>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82" name="Rectangle 20">
            <a:extLst>
              <a:ext uri="{FF2B5EF4-FFF2-40B4-BE49-F238E27FC236}">
                <a16:creationId xmlns:a16="http://schemas.microsoft.com/office/drawing/2014/main" id="{30416B6E-BB1C-6D26-68CA-E6EFA2D69D98}"/>
              </a:ext>
            </a:extLst>
          </p:cNvPr>
          <p:cNvSpPr>
            <a:spLocks noChangeArrowheads="1"/>
          </p:cNvSpPr>
          <p:nvPr/>
        </p:nvSpPr>
        <p:spPr bwMode="auto">
          <a:xfrm>
            <a:off x="465655" y="2628333"/>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83" name="CuadroTexto 82">
            <a:extLst>
              <a:ext uri="{FF2B5EF4-FFF2-40B4-BE49-F238E27FC236}">
                <a16:creationId xmlns:a16="http://schemas.microsoft.com/office/drawing/2014/main" id="{9C84A5D8-A494-3806-02C6-0D7D4E2EC8DE}"/>
              </a:ext>
            </a:extLst>
          </p:cNvPr>
          <p:cNvSpPr txBox="1"/>
          <p:nvPr/>
        </p:nvSpPr>
        <p:spPr>
          <a:xfrm>
            <a:off x="776419" y="26328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85" name="CuadroTexto 84">
            <a:extLst>
              <a:ext uri="{FF2B5EF4-FFF2-40B4-BE49-F238E27FC236}">
                <a16:creationId xmlns:a16="http://schemas.microsoft.com/office/drawing/2014/main" id="{FF93D48B-9575-22DC-6E47-7E901054A839}"/>
              </a:ext>
            </a:extLst>
          </p:cNvPr>
          <p:cNvSpPr txBox="1"/>
          <p:nvPr/>
        </p:nvSpPr>
        <p:spPr>
          <a:xfrm>
            <a:off x="1290769" y="26328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86" name="CuadroTexto 85">
            <a:extLst>
              <a:ext uri="{FF2B5EF4-FFF2-40B4-BE49-F238E27FC236}">
                <a16:creationId xmlns:a16="http://schemas.microsoft.com/office/drawing/2014/main" id="{299EDDBC-E6A8-7B4A-8308-1ECCA67A7D43}"/>
              </a:ext>
            </a:extLst>
          </p:cNvPr>
          <p:cNvSpPr txBox="1"/>
          <p:nvPr/>
        </p:nvSpPr>
        <p:spPr>
          <a:xfrm>
            <a:off x="1801745" y="263336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7" name="Rectangle 20">
            <a:extLst>
              <a:ext uri="{FF2B5EF4-FFF2-40B4-BE49-F238E27FC236}">
                <a16:creationId xmlns:a16="http://schemas.microsoft.com/office/drawing/2014/main" id="{09AF48EE-8C08-6847-FCEA-276A8DE39D9A}"/>
              </a:ext>
            </a:extLst>
          </p:cNvPr>
          <p:cNvSpPr>
            <a:spLocks noChangeArrowheads="1"/>
          </p:cNvSpPr>
          <p:nvPr/>
        </p:nvSpPr>
        <p:spPr bwMode="auto">
          <a:xfrm>
            <a:off x="1996382" y="2632075"/>
            <a:ext cx="318529"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MAR-23</a:t>
            </a:r>
          </a:p>
        </p:txBody>
      </p:sp>
      <p:sp>
        <p:nvSpPr>
          <p:cNvPr id="88" name="Rectangle 20">
            <a:extLst>
              <a:ext uri="{FF2B5EF4-FFF2-40B4-BE49-F238E27FC236}">
                <a16:creationId xmlns:a16="http://schemas.microsoft.com/office/drawing/2014/main" id="{5292D385-71BC-AA06-173B-8B5BEA2739D9}"/>
              </a:ext>
            </a:extLst>
          </p:cNvPr>
          <p:cNvSpPr>
            <a:spLocks noChangeArrowheads="1"/>
          </p:cNvSpPr>
          <p:nvPr/>
        </p:nvSpPr>
        <p:spPr bwMode="auto">
          <a:xfrm>
            <a:off x="1996382" y="2765425"/>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89" name="Rectangle 20">
            <a:extLst>
              <a:ext uri="{FF2B5EF4-FFF2-40B4-BE49-F238E27FC236}">
                <a16:creationId xmlns:a16="http://schemas.microsoft.com/office/drawing/2014/main" id="{198989F8-9C23-77AE-DA16-564DFCA8AB50}"/>
              </a:ext>
            </a:extLst>
          </p:cNvPr>
          <p:cNvSpPr>
            <a:spLocks noChangeArrowheads="1"/>
          </p:cNvSpPr>
          <p:nvPr/>
        </p:nvSpPr>
        <p:spPr bwMode="auto">
          <a:xfrm>
            <a:off x="1996382" y="2898775"/>
            <a:ext cx="318529"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0" name="CuadroTexto 89">
            <a:extLst>
              <a:ext uri="{FF2B5EF4-FFF2-40B4-BE49-F238E27FC236}">
                <a16:creationId xmlns:a16="http://schemas.microsoft.com/office/drawing/2014/main" id="{D8A52108-28D9-9CB1-5543-A50D57D2A70E}"/>
              </a:ext>
            </a:extLst>
          </p:cNvPr>
          <p:cNvSpPr txBox="1"/>
          <p:nvPr/>
        </p:nvSpPr>
        <p:spPr>
          <a:xfrm>
            <a:off x="2313112" y="263336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1" name="Rectangle 20">
            <a:extLst>
              <a:ext uri="{FF2B5EF4-FFF2-40B4-BE49-F238E27FC236}">
                <a16:creationId xmlns:a16="http://schemas.microsoft.com/office/drawing/2014/main" id="{3C5C7052-9E89-C615-0274-FDC2D3BBF8C8}"/>
              </a:ext>
            </a:extLst>
          </p:cNvPr>
          <p:cNvSpPr>
            <a:spLocks noChangeArrowheads="1"/>
          </p:cNvSpPr>
          <p:nvPr/>
        </p:nvSpPr>
        <p:spPr bwMode="auto">
          <a:xfrm>
            <a:off x="2507749" y="2632075"/>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MAR-23</a:t>
            </a:r>
          </a:p>
        </p:txBody>
      </p:sp>
      <p:sp>
        <p:nvSpPr>
          <p:cNvPr id="92" name="Rectangle 20">
            <a:extLst>
              <a:ext uri="{FF2B5EF4-FFF2-40B4-BE49-F238E27FC236}">
                <a16:creationId xmlns:a16="http://schemas.microsoft.com/office/drawing/2014/main" id="{06563FC4-FF55-7612-B217-C190E4D76F6C}"/>
              </a:ext>
            </a:extLst>
          </p:cNvPr>
          <p:cNvSpPr>
            <a:spLocks noChangeArrowheads="1"/>
          </p:cNvSpPr>
          <p:nvPr/>
        </p:nvSpPr>
        <p:spPr bwMode="auto">
          <a:xfrm>
            <a:off x="2507749" y="2765425"/>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93" name="Rectangle 20">
            <a:extLst>
              <a:ext uri="{FF2B5EF4-FFF2-40B4-BE49-F238E27FC236}">
                <a16:creationId xmlns:a16="http://schemas.microsoft.com/office/drawing/2014/main" id="{AD4DD59D-AB8A-3F1B-9DD6-E6EA3FF71732}"/>
              </a:ext>
            </a:extLst>
          </p:cNvPr>
          <p:cNvSpPr>
            <a:spLocks noChangeArrowheads="1"/>
          </p:cNvSpPr>
          <p:nvPr/>
        </p:nvSpPr>
        <p:spPr bwMode="auto">
          <a:xfrm>
            <a:off x="2507749" y="2898775"/>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4" name="CuadroTexto 93">
            <a:extLst>
              <a:ext uri="{FF2B5EF4-FFF2-40B4-BE49-F238E27FC236}">
                <a16:creationId xmlns:a16="http://schemas.microsoft.com/office/drawing/2014/main" id="{4D8E5743-A6C9-78C4-558F-A9E6FF1CA1F3}"/>
              </a:ext>
            </a:extLst>
          </p:cNvPr>
          <p:cNvSpPr txBox="1"/>
          <p:nvPr/>
        </p:nvSpPr>
        <p:spPr>
          <a:xfrm>
            <a:off x="1283132" y="3063022"/>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95" name="Rectangle 20">
            <a:extLst>
              <a:ext uri="{FF2B5EF4-FFF2-40B4-BE49-F238E27FC236}">
                <a16:creationId xmlns:a16="http://schemas.microsoft.com/office/drawing/2014/main" id="{88A3A906-A1C0-1148-1278-1622C33D5CBC}"/>
              </a:ext>
            </a:extLst>
          </p:cNvPr>
          <p:cNvSpPr>
            <a:spLocks noChangeArrowheads="1"/>
          </p:cNvSpPr>
          <p:nvPr/>
        </p:nvSpPr>
        <p:spPr bwMode="auto">
          <a:xfrm>
            <a:off x="1477769" y="306173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MAR-23</a:t>
            </a:r>
          </a:p>
        </p:txBody>
      </p:sp>
      <p:sp>
        <p:nvSpPr>
          <p:cNvPr id="96" name="Rectangle 20">
            <a:extLst>
              <a:ext uri="{FF2B5EF4-FFF2-40B4-BE49-F238E27FC236}">
                <a16:creationId xmlns:a16="http://schemas.microsoft.com/office/drawing/2014/main" id="{8F5A9BD5-079D-4D4D-C0B0-CE91F1CA3840}"/>
              </a:ext>
            </a:extLst>
          </p:cNvPr>
          <p:cNvSpPr>
            <a:spLocks noChangeArrowheads="1"/>
          </p:cNvSpPr>
          <p:nvPr/>
        </p:nvSpPr>
        <p:spPr bwMode="auto">
          <a:xfrm>
            <a:off x="1477769" y="319508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97" name="Rectangle 20">
            <a:extLst>
              <a:ext uri="{FF2B5EF4-FFF2-40B4-BE49-F238E27FC236}">
                <a16:creationId xmlns:a16="http://schemas.microsoft.com/office/drawing/2014/main" id="{ACC5360F-2AAE-D643-9D41-4D0579A1CF2D}"/>
              </a:ext>
            </a:extLst>
          </p:cNvPr>
          <p:cNvSpPr>
            <a:spLocks noChangeArrowheads="1"/>
          </p:cNvSpPr>
          <p:nvPr/>
        </p:nvSpPr>
        <p:spPr bwMode="auto">
          <a:xfrm>
            <a:off x="1477769" y="3328434"/>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8" name="CuadroTexto 97">
            <a:extLst>
              <a:ext uri="{FF2B5EF4-FFF2-40B4-BE49-F238E27FC236}">
                <a16:creationId xmlns:a16="http://schemas.microsoft.com/office/drawing/2014/main" id="{13F2B145-FA77-7EB4-7D78-402A5DFB9076}"/>
              </a:ext>
            </a:extLst>
          </p:cNvPr>
          <p:cNvSpPr txBox="1"/>
          <p:nvPr/>
        </p:nvSpPr>
        <p:spPr>
          <a:xfrm>
            <a:off x="262069" y="30614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99" name="CuadroTexto 98">
            <a:extLst>
              <a:ext uri="{FF2B5EF4-FFF2-40B4-BE49-F238E27FC236}">
                <a16:creationId xmlns:a16="http://schemas.microsoft.com/office/drawing/2014/main" id="{B27657DB-EA70-EB4F-6C0F-C1073FFFD0CD}"/>
              </a:ext>
            </a:extLst>
          </p:cNvPr>
          <p:cNvSpPr txBox="1"/>
          <p:nvPr/>
        </p:nvSpPr>
        <p:spPr>
          <a:xfrm>
            <a:off x="770069" y="30614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100" name="CuadroTexto 99">
            <a:extLst>
              <a:ext uri="{FF2B5EF4-FFF2-40B4-BE49-F238E27FC236}">
                <a16:creationId xmlns:a16="http://schemas.microsoft.com/office/drawing/2014/main" id="{284F4CFF-D1CD-88FC-C0EB-788A743973ED}"/>
              </a:ext>
            </a:extLst>
          </p:cNvPr>
          <p:cNvSpPr txBox="1"/>
          <p:nvPr/>
        </p:nvSpPr>
        <p:spPr>
          <a:xfrm>
            <a:off x="1795594" y="30614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315606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Marzo</a:t>
            </a: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110" name="CuadroTexto 109">
            <a:extLst>
              <a:ext uri="{FF2B5EF4-FFF2-40B4-BE49-F238E27FC236}">
                <a16:creationId xmlns:a16="http://schemas.microsoft.com/office/drawing/2014/main" id="{84260E02-9914-4FA4-B1E1-CFE581F58752}"/>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9</a:t>
            </a:r>
          </a:p>
        </p:txBody>
      </p:sp>
      <p:sp>
        <p:nvSpPr>
          <p:cNvPr id="111" name="CuadroTexto 110">
            <a:extLst>
              <a:ext uri="{FF2B5EF4-FFF2-40B4-BE49-F238E27FC236}">
                <a16:creationId xmlns:a16="http://schemas.microsoft.com/office/drawing/2014/main" id="{1DAA0DFE-57E3-4370-AF6A-1E67283EC14F}"/>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117" name="CuadroTexto 116">
            <a:extLst>
              <a:ext uri="{FF2B5EF4-FFF2-40B4-BE49-F238E27FC236}">
                <a16:creationId xmlns:a16="http://schemas.microsoft.com/office/drawing/2014/main" id="{D3A53ED9-59CD-4558-90AB-C0D599460610}"/>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16</a:t>
            </a:r>
          </a:p>
        </p:txBody>
      </p:sp>
      <p:sp>
        <p:nvSpPr>
          <p:cNvPr id="118" name="CuadroTexto 117">
            <a:extLst>
              <a:ext uri="{FF2B5EF4-FFF2-40B4-BE49-F238E27FC236}">
                <a16:creationId xmlns:a16="http://schemas.microsoft.com/office/drawing/2014/main" id="{611416BF-BEC2-4C4E-98FE-40D72BCAF433}"/>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135" name="CuadroTexto 134">
            <a:extLst>
              <a:ext uri="{FF2B5EF4-FFF2-40B4-BE49-F238E27FC236}">
                <a16:creationId xmlns:a16="http://schemas.microsoft.com/office/drawing/2014/main" id="{2515AA97-FB01-42E5-99A3-E30A48FFA8B1}"/>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23</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5" name="Bisel 122">
            <a:hlinkClick r:id="" action="ppaction://noaction"/>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MAR</a:t>
            </a:r>
          </a:p>
        </p:txBody>
      </p:sp>
      <p:sp>
        <p:nvSpPr>
          <p:cNvPr id="15" name="CuadroTexto 14">
            <a:extLst>
              <a:ext uri="{FF2B5EF4-FFF2-40B4-BE49-F238E27FC236}">
                <a16:creationId xmlns:a16="http://schemas.microsoft.com/office/drawing/2014/main" id="{A8826926-38B8-761F-23B6-43D5C6882ECC}"/>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21" name="CuadroTexto 20">
            <a:extLst>
              <a:ext uri="{FF2B5EF4-FFF2-40B4-BE49-F238E27FC236}">
                <a16:creationId xmlns:a16="http://schemas.microsoft.com/office/drawing/2014/main" id="{2F9EA7D3-1414-8CBE-BC11-9C8549F2F973}"/>
              </a:ext>
            </a:extLst>
          </p:cNvPr>
          <p:cNvSpPr txBox="1"/>
          <p:nvPr/>
        </p:nvSpPr>
        <p:spPr>
          <a:xfrm>
            <a:off x="231345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34" name="CuadroTexto 33">
            <a:extLst>
              <a:ext uri="{FF2B5EF4-FFF2-40B4-BE49-F238E27FC236}">
                <a16:creationId xmlns:a16="http://schemas.microsoft.com/office/drawing/2014/main" id="{BFDC2D36-009C-24E7-417B-9C3BB44E3718}"/>
              </a:ext>
            </a:extLst>
          </p:cNvPr>
          <p:cNvSpPr txBox="1"/>
          <p:nvPr/>
        </p:nvSpPr>
        <p:spPr>
          <a:xfrm>
            <a:off x="2313461" y="1774417"/>
            <a:ext cx="515143" cy="42000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8" name="CuadroTexto 17">
            <a:extLst>
              <a:ext uri="{FF2B5EF4-FFF2-40B4-BE49-F238E27FC236}">
                <a16:creationId xmlns:a16="http://schemas.microsoft.com/office/drawing/2014/main" id="{4D991273-58DE-E209-448B-465110CB5343}"/>
              </a:ext>
            </a:extLst>
          </p:cNvPr>
          <p:cNvSpPr txBox="1"/>
          <p:nvPr/>
        </p:nvSpPr>
        <p:spPr>
          <a:xfrm>
            <a:off x="259162" y="1774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27" name="CuadroTexto 26">
            <a:extLst>
              <a:ext uri="{FF2B5EF4-FFF2-40B4-BE49-F238E27FC236}">
                <a16:creationId xmlns:a16="http://schemas.microsoft.com/office/drawing/2014/main" id="{61D1FCF5-A9A4-687B-AF80-E3881599FB59}"/>
              </a:ext>
            </a:extLst>
          </p:cNvPr>
          <p:cNvSpPr txBox="1"/>
          <p:nvPr/>
        </p:nvSpPr>
        <p:spPr>
          <a:xfrm>
            <a:off x="1800795" y="22051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30" name="CuadroTexto 29">
            <a:extLst>
              <a:ext uri="{FF2B5EF4-FFF2-40B4-BE49-F238E27FC236}">
                <a16:creationId xmlns:a16="http://schemas.microsoft.com/office/drawing/2014/main" id="{15D72DF4-F3B0-0EDB-AB0B-1D5A4B322685}"/>
              </a:ext>
            </a:extLst>
          </p:cNvPr>
          <p:cNvSpPr txBox="1"/>
          <p:nvPr/>
        </p:nvSpPr>
        <p:spPr>
          <a:xfrm>
            <a:off x="1271803" y="26283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32" name="CuadroTexto 31">
            <a:extLst>
              <a:ext uri="{FF2B5EF4-FFF2-40B4-BE49-F238E27FC236}">
                <a16:creationId xmlns:a16="http://schemas.microsoft.com/office/drawing/2014/main" id="{3CB0DB7D-F954-37DF-49EB-96CDBB05C995}"/>
              </a:ext>
            </a:extLst>
          </p:cNvPr>
          <p:cNvSpPr txBox="1"/>
          <p:nvPr/>
        </p:nvSpPr>
        <p:spPr>
          <a:xfrm>
            <a:off x="2315339" y="306353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29</a:t>
            </a:r>
          </a:p>
        </p:txBody>
      </p:sp>
      <p:sp>
        <p:nvSpPr>
          <p:cNvPr id="37" name="CuadroTexto 36">
            <a:extLst>
              <a:ext uri="{FF2B5EF4-FFF2-40B4-BE49-F238E27FC236}">
                <a16:creationId xmlns:a16="http://schemas.microsoft.com/office/drawing/2014/main" id="{3FC1EDE7-8CB9-35CC-40DB-6712AFE497E1}"/>
              </a:ext>
            </a:extLst>
          </p:cNvPr>
          <p:cNvSpPr txBox="1"/>
          <p:nvPr/>
        </p:nvSpPr>
        <p:spPr>
          <a:xfrm>
            <a:off x="2827307" y="306353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30</a:t>
            </a:r>
          </a:p>
        </p:txBody>
      </p:sp>
      <p:sp>
        <p:nvSpPr>
          <p:cNvPr id="38" name="CuadroTexto 37">
            <a:extLst>
              <a:ext uri="{FF2B5EF4-FFF2-40B4-BE49-F238E27FC236}">
                <a16:creationId xmlns:a16="http://schemas.microsoft.com/office/drawing/2014/main" id="{75F566B2-C663-06A4-C738-5B864494D6C5}"/>
              </a:ext>
            </a:extLst>
          </p:cNvPr>
          <p:cNvSpPr txBox="1"/>
          <p:nvPr/>
        </p:nvSpPr>
        <p:spPr>
          <a:xfrm>
            <a:off x="773040" y="305911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46" name="CuadroTexto 45">
            <a:extLst>
              <a:ext uri="{FF2B5EF4-FFF2-40B4-BE49-F238E27FC236}">
                <a16:creationId xmlns:a16="http://schemas.microsoft.com/office/drawing/2014/main" id="{44B14CF8-E77F-50FF-BEEB-84F407BC3646}"/>
              </a:ext>
            </a:extLst>
          </p:cNvPr>
          <p:cNvSpPr txBox="1"/>
          <p:nvPr/>
        </p:nvSpPr>
        <p:spPr>
          <a:xfrm>
            <a:off x="1800795" y="305911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28</a:t>
            </a:r>
          </a:p>
        </p:txBody>
      </p:sp>
      <p:sp>
        <p:nvSpPr>
          <p:cNvPr id="47" name="CuadroTexto 46">
            <a:extLst>
              <a:ext uri="{FF2B5EF4-FFF2-40B4-BE49-F238E27FC236}">
                <a16:creationId xmlns:a16="http://schemas.microsoft.com/office/drawing/2014/main" id="{340FB59F-9BF2-A030-4723-A7C2F99462A0}"/>
              </a:ext>
            </a:extLst>
          </p:cNvPr>
          <p:cNvSpPr txBox="1"/>
          <p:nvPr/>
        </p:nvSpPr>
        <p:spPr>
          <a:xfrm>
            <a:off x="3341185" y="306353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31</a:t>
            </a:r>
          </a:p>
        </p:txBody>
      </p:sp>
      <p:sp>
        <p:nvSpPr>
          <p:cNvPr id="24" name="Rectángulo redondeado 23">
            <a:extLst>
              <a:ext uri="{FF2B5EF4-FFF2-40B4-BE49-F238E27FC236}">
                <a16:creationId xmlns:a16="http://schemas.microsoft.com/office/drawing/2014/main" id="{4AEC18BC-126A-B8DB-7CCB-F0750D33764E}"/>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6" name="Elipse 25">
            <a:hlinkClick r:id="rId4" action="ppaction://hlinksldjump"/>
            <a:extLst>
              <a:ext uri="{FF2B5EF4-FFF2-40B4-BE49-F238E27FC236}">
                <a16:creationId xmlns:a16="http://schemas.microsoft.com/office/drawing/2014/main" id="{0FB9EDD6-3FF6-BCA5-85F8-1FCD3C5F809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8" name="Freeform 5">
            <a:hlinkClick r:id="" action="ppaction://noaction"/>
            <a:extLst>
              <a:ext uri="{FF2B5EF4-FFF2-40B4-BE49-F238E27FC236}">
                <a16:creationId xmlns:a16="http://schemas.microsoft.com/office/drawing/2014/main" id="{E08D72E0-6A52-6688-41B7-01A72F8CCA0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F8DABDC9-4B8A-A03D-8CAC-E5CE2EA09E1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1" name="Elipse 30">
            <a:hlinkClick r:id="rId5" action="ppaction://hlinksldjump"/>
            <a:extLst>
              <a:ext uri="{FF2B5EF4-FFF2-40B4-BE49-F238E27FC236}">
                <a16:creationId xmlns:a16="http://schemas.microsoft.com/office/drawing/2014/main" id="{0C904A11-DF49-0C00-91F0-8A4006F2FE3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88C73AAD-DE61-E83D-B622-EE680E7E4EB2}"/>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51" name="Bisel 1">
            <a:hlinkClick r:id="rId6" action="ppaction://hlinksldjump"/>
            <a:extLst>
              <a:ext uri="{FF2B5EF4-FFF2-40B4-BE49-F238E27FC236}">
                <a16:creationId xmlns:a16="http://schemas.microsoft.com/office/drawing/2014/main" id="{FA41FF74-BF4A-F43B-20B0-DEA3A259FD2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56" name="Bisel 125">
            <a:hlinkClick r:id="rId4" action="ppaction://hlinksldjump"/>
            <a:extLst>
              <a:ext uri="{FF2B5EF4-FFF2-40B4-BE49-F238E27FC236}">
                <a16:creationId xmlns:a16="http://schemas.microsoft.com/office/drawing/2014/main" id="{0D23AA06-32DC-DF35-E7BB-4D300130AF64}"/>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57" name="Bisel 126">
            <a:hlinkClick r:id="rId7" action="ppaction://hlinksldjump"/>
            <a:extLst>
              <a:ext uri="{FF2B5EF4-FFF2-40B4-BE49-F238E27FC236}">
                <a16:creationId xmlns:a16="http://schemas.microsoft.com/office/drawing/2014/main" id="{4D1A35DF-F449-C358-B71F-40667AB15359}"/>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8" name="Bisel 127">
            <a:hlinkClick r:id="rId8" action="ppaction://hlinksldjump"/>
            <a:extLst>
              <a:ext uri="{FF2B5EF4-FFF2-40B4-BE49-F238E27FC236}">
                <a16:creationId xmlns:a16="http://schemas.microsoft.com/office/drawing/2014/main" id="{2B42AFFE-3121-583F-EE4C-FAD1E6C2A337}"/>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59" name="Bisel 128">
            <a:hlinkClick r:id="rId9" action="ppaction://hlinksldjump"/>
            <a:extLst>
              <a:ext uri="{FF2B5EF4-FFF2-40B4-BE49-F238E27FC236}">
                <a16:creationId xmlns:a16="http://schemas.microsoft.com/office/drawing/2014/main" id="{CFA78537-E3A1-2D7F-1AB5-AF870C8062C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0" name="Bisel 129">
            <a:hlinkClick r:id="rId10" action="ppaction://hlinksldjump"/>
            <a:extLst>
              <a:ext uri="{FF2B5EF4-FFF2-40B4-BE49-F238E27FC236}">
                <a16:creationId xmlns:a16="http://schemas.microsoft.com/office/drawing/2014/main" id="{BD8C9801-E57A-FD64-07F3-DC1E3AA33286}"/>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1" name="Bisel 130">
            <a:hlinkClick r:id="rId11" action="ppaction://hlinksldjump"/>
            <a:extLst>
              <a:ext uri="{FF2B5EF4-FFF2-40B4-BE49-F238E27FC236}">
                <a16:creationId xmlns:a16="http://schemas.microsoft.com/office/drawing/2014/main" id="{DE87AA6B-9FDB-A322-654F-6E7A026BD070}"/>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62" name="Bisel 131">
            <a:hlinkClick r:id="rId12" action="ppaction://hlinksldjump"/>
            <a:extLst>
              <a:ext uri="{FF2B5EF4-FFF2-40B4-BE49-F238E27FC236}">
                <a16:creationId xmlns:a16="http://schemas.microsoft.com/office/drawing/2014/main" id="{EB6C739B-C0A1-D176-0762-A2E6DF7421B4}"/>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3" name="Bisel 132">
            <a:hlinkClick r:id="rId13" action="ppaction://hlinksldjump"/>
            <a:extLst>
              <a:ext uri="{FF2B5EF4-FFF2-40B4-BE49-F238E27FC236}">
                <a16:creationId xmlns:a16="http://schemas.microsoft.com/office/drawing/2014/main" id="{AB5F4A77-5530-837E-AF4C-6CE775FBB88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64" name="Bisel 133">
            <a:hlinkClick r:id="rId14" action="ppaction://hlinksldjump"/>
            <a:extLst>
              <a:ext uri="{FF2B5EF4-FFF2-40B4-BE49-F238E27FC236}">
                <a16:creationId xmlns:a16="http://schemas.microsoft.com/office/drawing/2014/main" id="{75148A3E-3F83-D7B5-B1B3-DC84076371E3}"/>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65" name="Bisel 121">
            <a:hlinkClick r:id="rId5" action="ppaction://hlinksldjump"/>
            <a:extLst>
              <a:ext uri="{FF2B5EF4-FFF2-40B4-BE49-F238E27FC236}">
                <a16:creationId xmlns:a16="http://schemas.microsoft.com/office/drawing/2014/main" id="{B9013B6A-DA54-CA2C-AB80-8D665B43922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 name="CuadroTexto 3">
            <a:extLst>
              <a:ext uri="{FF2B5EF4-FFF2-40B4-BE49-F238E27FC236}">
                <a16:creationId xmlns:a16="http://schemas.microsoft.com/office/drawing/2014/main" id="{6784249C-114A-F1EE-6E64-171D1367D315}"/>
              </a:ext>
            </a:extLst>
          </p:cNvPr>
          <p:cNvSpPr txBox="1"/>
          <p:nvPr/>
        </p:nvSpPr>
        <p:spPr>
          <a:xfrm>
            <a:off x="771661" y="177798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6" name="Rectangle 20">
            <a:extLst>
              <a:ext uri="{FF2B5EF4-FFF2-40B4-BE49-F238E27FC236}">
                <a16:creationId xmlns:a16="http://schemas.microsoft.com/office/drawing/2014/main" id="{CD60BF38-20E5-1F49-1024-A495F155A317}"/>
              </a:ext>
            </a:extLst>
          </p:cNvPr>
          <p:cNvSpPr>
            <a:spLocks noChangeArrowheads="1"/>
          </p:cNvSpPr>
          <p:nvPr/>
        </p:nvSpPr>
        <p:spPr bwMode="auto">
          <a:xfrm>
            <a:off x="974649" y="1990107"/>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7" name="Rectangle 20">
            <a:extLst>
              <a:ext uri="{FF2B5EF4-FFF2-40B4-BE49-F238E27FC236}">
                <a16:creationId xmlns:a16="http://schemas.microsoft.com/office/drawing/2014/main" id="{20E6E576-4ED0-4F4E-2745-4E514EA7BDE2}"/>
              </a:ext>
            </a:extLst>
          </p:cNvPr>
          <p:cNvSpPr>
            <a:spLocks noChangeArrowheads="1"/>
          </p:cNvSpPr>
          <p:nvPr/>
        </p:nvSpPr>
        <p:spPr bwMode="auto">
          <a:xfrm>
            <a:off x="975880" y="1777983"/>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8" name="CuadroTexto 7">
            <a:extLst>
              <a:ext uri="{FF2B5EF4-FFF2-40B4-BE49-F238E27FC236}">
                <a16:creationId xmlns:a16="http://schemas.microsoft.com/office/drawing/2014/main" id="{387FF6FB-4664-734B-F451-0A15B8718E66}"/>
              </a:ext>
            </a:extLst>
          </p:cNvPr>
          <p:cNvSpPr txBox="1"/>
          <p:nvPr/>
        </p:nvSpPr>
        <p:spPr>
          <a:xfrm>
            <a:off x="1284687" y="1774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9" name="CuadroTexto 8">
            <a:extLst>
              <a:ext uri="{FF2B5EF4-FFF2-40B4-BE49-F238E27FC236}">
                <a16:creationId xmlns:a16="http://schemas.microsoft.com/office/drawing/2014/main" id="{393997A2-98AF-01F9-1132-D89ADA89B1D4}"/>
              </a:ext>
            </a:extLst>
          </p:cNvPr>
          <p:cNvSpPr txBox="1"/>
          <p:nvPr/>
        </p:nvSpPr>
        <p:spPr>
          <a:xfrm>
            <a:off x="1802212" y="1774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13" name="CuadroTexto 12">
            <a:extLst>
              <a:ext uri="{FF2B5EF4-FFF2-40B4-BE49-F238E27FC236}">
                <a16:creationId xmlns:a16="http://schemas.microsoft.com/office/drawing/2014/main" id="{0C097429-5BAE-8FE9-2DB9-45259459FA72}"/>
              </a:ext>
            </a:extLst>
          </p:cNvPr>
          <p:cNvSpPr txBox="1"/>
          <p:nvPr/>
        </p:nvSpPr>
        <p:spPr>
          <a:xfrm>
            <a:off x="260794" y="2205747"/>
            <a:ext cx="207901"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14" name="Rectangle 20">
            <a:extLst>
              <a:ext uri="{FF2B5EF4-FFF2-40B4-BE49-F238E27FC236}">
                <a16:creationId xmlns:a16="http://schemas.microsoft.com/office/drawing/2014/main" id="{8C81CC63-6EBE-0213-A9FD-14653DE4BC1E}"/>
              </a:ext>
            </a:extLst>
          </p:cNvPr>
          <p:cNvSpPr>
            <a:spLocks noChangeArrowheads="1"/>
          </p:cNvSpPr>
          <p:nvPr/>
        </p:nvSpPr>
        <p:spPr bwMode="auto">
          <a:xfrm>
            <a:off x="462496" y="2421511"/>
            <a:ext cx="311615" cy="21048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17" name="Rectangle 20">
            <a:extLst>
              <a:ext uri="{FF2B5EF4-FFF2-40B4-BE49-F238E27FC236}">
                <a16:creationId xmlns:a16="http://schemas.microsoft.com/office/drawing/2014/main" id="{87E06420-E88E-7D1E-2FC7-A157BC5D3CA5}"/>
              </a:ext>
            </a:extLst>
          </p:cNvPr>
          <p:cNvSpPr>
            <a:spLocks noChangeArrowheads="1"/>
          </p:cNvSpPr>
          <p:nvPr/>
        </p:nvSpPr>
        <p:spPr bwMode="auto">
          <a:xfrm>
            <a:off x="465013" y="2205757"/>
            <a:ext cx="309099"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35" name="CuadroTexto 34">
            <a:extLst>
              <a:ext uri="{FF2B5EF4-FFF2-40B4-BE49-F238E27FC236}">
                <a16:creationId xmlns:a16="http://schemas.microsoft.com/office/drawing/2014/main" id="{66766320-2188-04A0-9ECD-EE3134634AA9}"/>
              </a:ext>
            </a:extLst>
          </p:cNvPr>
          <p:cNvSpPr txBox="1"/>
          <p:nvPr/>
        </p:nvSpPr>
        <p:spPr>
          <a:xfrm>
            <a:off x="771661" y="220343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36" name="Rectangle 20">
            <a:extLst>
              <a:ext uri="{FF2B5EF4-FFF2-40B4-BE49-F238E27FC236}">
                <a16:creationId xmlns:a16="http://schemas.microsoft.com/office/drawing/2014/main" id="{45ED0B05-40F1-A482-6467-033F58137809}"/>
              </a:ext>
            </a:extLst>
          </p:cNvPr>
          <p:cNvSpPr>
            <a:spLocks noChangeArrowheads="1"/>
          </p:cNvSpPr>
          <p:nvPr/>
        </p:nvSpPr>
        <p:spPr bwMode="auto">
          <a:xfrm>
            <a:off x="974649" y="2415557"/>
            <a:ext cx="310329" cy="21806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39" name="Rectangle 20">
            <a:extLst>
              <a:ext uri="{FF2B5EF4-FFF2-40B4-BE49-F238E27FC236}">
                <a16:creationId xmlns:a16="http://schemas.microsoft.com/office/drawing/2014/main" id="{70733093-2F2A-0F99-725E-435DCD253EB2}"/>
              </a:ext>
            </a:extLst>
          </p:cNvPr>
          <p:cNvSpPr>
            <a:spLocks noChangeArrowheads="1"/>
          </p:cNvSpPr>
          <p:nvPr/>
        </p:nvSpPr>
        <p:spPr bwMode="auto">
          <a:xfrm>
            <a:off x="975880" y="2203433"/>
            <a:ext cx="309099" cy="21106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41" name="CuadroTexto 40">
            <a:extLst>
              <a:ext uri="{FF2B5EF4-FFF2-40B4-BE49-F238E27FC236}">
                <a16:creationId xmlns:a16="http://schemas.microsoft.com/office/drawing/2014/main" id="{7247B18D-4177-362D-E88C-233CB7FE5B74}"/>
              </a:ext>
            </a:extLst>
          </p:cNvPr>
          <p:cNvSpPr txBox="1"/>
          <p:nvPr/>
        </p:nvSpPr>
        <p:spPr>
          <a:xfrm>
            <a:off x="1287918" y="2203875"/>
            <a:ext cx="198000" cy="4307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13</a:t>
            </a:r>
          </a:p>
        </p:txBody>
      </p:sp>
      <p:sp>
        <p:nvSpPr>
          <p:cNvPr id="42" name="Rectangle 20">
            <a:extLst>
              <a:ext uri="{FF2B5EF4-FFF2-40B4-BE49-F238E27FC236}">
                <a16:creationId xmlns:a16="http://schemas.microsoft.com/office/drawing/2014/main" id="{D6C095FB-E1D5-514A-6BD1-4B8BECBB1F3B}"/>
              </a:ext>
            </a:extLst>
          </p:cNvPr>
          <p:cNvSpPr>
            <a:spLocks noChangeArrowheads="1"/>
          </p:cNvSpPr>
          <p:nvPr/>
        </p:nvSpPr>
        <p:spPr bwMode="auto">
          <a:xfrm>
            <a:off x="1485396" y="2204058"/>
            <a:ext cx="316800" cy="428045"/>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ABR-23</a:t>
            </a:r>
          </a:p>
        </p:txBody>
      </p:sp>
      <p:sp>
        <p:nvSpPr>
          <p:cNvPr id="43" name="CuadroTexto 42">
            <a:extLst>
              <a:ext uri="{FF2B5EF4-FFF2-40B4-BE49-F238E27FC236}">
                <a16:creationId xmlns:a16="http://schemas.microsoft.com/office/drawing/2014/main" id="{0F7B6354-DB50-C7E4-7C08-D71351C2F23D}"/>
              </a:ext>
            </a:extLst>
          </p:cNvPr>
          <p:cNvSpPr txBox="1"/>
          <p:nvPr/>
        </p:nvSpPr>
        <p:spPr>
          <a:xfrm>
            <a:off x="2317886" y="220343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44" name="Rectangle 20">
            <a:extLst>
              <a:ext uri="{FF2B5EF4-FFF2-40B4-BE49-F238E27FC236}">
                <a16:creationId xmlns:a16="http://schemas.microsoft.com/office/drawing/2014/main" id="{5B96E7FD-4CD5-8680-B127-604AEE5D0C7C}"/>
              </a:ext>
            </a:extLst>
          </p:cNvPr>
          <p:cNvSpPr>
            <a:spLocks noChangeArrowheads="1"/>
          </p:cNvSpPr>
          <p:nvPr/>
        </p:nvSpPr>
        <p:spPr bwMode="auto">
          <a:xfrm>
            <a:off x="2520874" y="2415557"/>
            <a:ext cx="310329" cy="218061"/>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45" name="Rectangle 20">
            <a:extLst>
              <a:ext uri="{FF2B5EF4-FFF2-40B4-BE49-F238E27FC236}">
                <a16:creationId xmlns:a16="http://schemas.microsoft.com/office/drawing/2014/main" id="{5C8F73F7-E6C7-D486-AFD9-490CCD800784}"/>
              </a:ext>
            </a:extLst>
          </p:cNvPr>
          <p:cNvSpPr>
            <a:spLocks noChangeArrowheads="1"/>
          </p:cNvSpPr>
          <p:nvPr/>
        </p:nvSpPr>
        <p:spPr bwMode="auto">
          <a:xfrm>
            <a:off x="2522105" y="2203433"/>
            <a:ext cx="309099" cy="21106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48" name="CuadroTexto 47">
            <a:extLst>
              <a:ext uri="{FF2B5EF4-FFF2-40B4-BE49-F238E27FC236}">
                <a16:creationId xmlns:a16="http://schemas.microsoft.com/office/drawing/2014/main" id="{6BF4E422-ED1E-05C9-9A1E-622C76FA5F2E}"/>
              </a:ext>
            </a:extLst>
          </p:cNvPr>
          <p:cNvSpPr txBox="1"/>
          <p:nvPr/>
        </p:nvSpPr>
        <p:spPr>
          <a:xfrm>
            <a:off x="259218" y="2629325"/>
            <a:ext cx="198000" cy="4307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18</a:t>
            </a:r>
          </a:p>
        </p:txBody>
      </p:sp>
      <p:sp>
        <p:nvSpPr>
          <p:cNvPr id="49" name="Rectangle 20">
            <a:extLst>
              <a:ext uri="{FF2B5EF4-FFF2-40B4-BE49-F238E27FC236}">
                <a16:creationId xmlns:a16="http://schemas.microsoft.com/office/drawing/2014/main" id="{870DD627-1485-4E7C-89D1-B89480668A46}"/>
              </a:ext>
            </a:extLst>
          </p:cNvPr>
          <p:cNvSpPr>
            <a:spLocks noChangeArrowheads="1"/>
          </p:cNvSpPr>
          <p:nvPr/>
        </p:nvSpPr>
        <p:spPr bwMode="auto">
          <a:xfrm>
            <a:off x="456696" y="262950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ABR-23</a:t>
            </a:r>
          </a:p>
        </p:txBody>
      </p:sp>
      <p:sp>
        <p:nvSpPr>
          <p:cNvPr id="50" name="CuadroTexto 49">
            <a:extLst>
              <a:ext uri="{FF2B5EF4-FFF2-40B4-BE49-F238E27FC236}">
                <a16:creationId xmlns:a16="http://schemas.microsoft.com/office/drawing/2014/main" id="{0C4BC46A-9E28-164C-B6A8-D8CF075670CB}"/>
              </a:ext>
            </a:extLst>
          </p:cNvPr>
          <p:cNvSpPr txBox="1"/>
          <p:nvPr/>
        </p:nvSpPr>
        <p:spPr>
          <a:xfrm>
            <a:off x="771459" y="2628333"/>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52" name="Rectangle 20">
            <a:extLst>
              <a:ext uri="{FF2B5EF4-FFF2-40B4-BE49-F238E27FC236}">
                <a16:creationId xmlns:a16="http://schemas.microsoft.com/office/drawing/2014/main" id="{BBCFA81A-C604-DA51-7D78-4C4D84B92061}"/>
              </a:ext>
            </a:extLst>
          </p:cNvPr>
          <p:cNvSpPr>
            <a:spLocks noChangeArrowheads="1"/>
          </p:cNvSpPr>
          <p:nvPr/>
        </p:nvSpPr>
        <p:spPr bwMode="auto">
          <a:xfrm>
            <a:off x="975678" y="2835162"/>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66" name="Rectangle 20">
            <a:extLst>
              <a:ext uri="{FF2B5EF4-FFF2-40B4-BE49-F238E27FC236}">
                <a16:creationId xmlns:a16="http://schemas.microsoft.com/office/drawing/2014/main" id="{0267A4EB-69B8-AD0D-2C47-F6BF3FB69474}"/>
              </a:ext>
            </a:extLst>
          </p:cNvPr>
          <p:cNvSpPr>
            <a:spLocks noChangeArrowheads="1"/>
          </p:cNvSpPr>
          <p:nvPr/>
        </p:nvSpPr>
        <p:spPr bwMode="auto">
          <a:xfrm>
            <a:off x="975678" y="2628333"/>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67" name="CuadroTexto 66">
            <a:extLst>
              <a:ext uri="{FF2B5EF4-FFF2-40B4-BE49-F238E27FC236}">
                <a16:creationId xmlns:a16="http://schemas.microsoft.com/office/drawing/2014/main" id="{FA71CA7C-1E49-0EA0-1F10-08B19A4BCB73}"/>
              </a:ext>
            </a:extLst>
          </p:cNvPr>
          <p:cNvSpPr txBox="1"/>
          <p:nvPr/>
        </p:nvSpPr>
        <p:spPr>
          <a:xfrm>
            <a:off x="1795678" y="26283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68" name="CuadroTexto 67">
            <a:extLst>
              <a:ext uri="{FF2B5EF4-FFF2-40B4-BE49-F238E27FC236}">
                <a16:creationId xmlns:a16="http://schemas.microsoft.com/office/drawing/2014/main" id="{461C8B22-9739-8276-B2C6-BF5F7D02B7BB}"/>
              </a:ext>
            </a:extLst>
          </p:cNvPr>
          <p:cNvSpPr txBox="1"/>
          <p:nvPr/>
        </p:nvSpPr>
        <p:spPr>
          <a:xfrm>
            <a:off x="2317348"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69" name="Rectangle 20">
            <a:extLst>
              <a:ext uri="{FF2B5EF4-FFF2-40B4-BE49-F238E27FC236}">
                <a16:creationId xmlns:a16="http://schemas.microsoft.com/office/drawing/2014/main" id="{D3E9D942-B7F5-9836-85E5-4F6E3744BD36}"/>
              </a:ext>
            </a:extLst>
          </p:cNvPr>
          <p:cNvSpPr>
            <a:spLocks noChangeArrowheads="1"/>
          </p:cNvSpPr>
          <p:nvPr/>
        </p:nvSpPr>
        <p:spPr bwMode="auto">
          <a:xfrm>
            <a:off x="2523691"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ABR-23</a:t>
            </a:r>
          </a:p>
        </p:txBody>
      </p:sp>
      <p:sp>
        <p:nvSpPr>
          <p:cNvPr id="70" name="Rectangle 20">
            <a:extLst>
              <a:ext uri="{FF2B5EF4-FFF2-40B4-BE49-F238E27FC236}">
                <a16:creationId xmlns:a16="http://schemas.microsoft.com/office/drawing/2014/main" id="{7DD3333F-27FF-F4DC-27B0-8ADC5B1874E7}"/>
              </a:ext>
            </a:extLst>
          </p:cNvPr>
          <p:cNvSpPr>
            <a:spLocks noChangeArrowheads="1"/>
          </p:cNvSpPr>
          <p:nvPr/>
        </p:nvSpPr>
        <p:spPr bwMode="auto">
          <a:xfrm>
            <a:off x="2523691"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71" name="Rectangle 20">
            <a:extLst>
              <a:ext uri="{FF2B5EF4-FFF2-40B4-BE49-F238E27FC236}">
                <a16:creationId xmlns:a16="http://schemas.microsoft.com/office/drawing/2014/main" id="{A3776C2E-6B26-975A-9E71-8DE78A703D62}"/>
              </a:ext>
            </a:extLst>
          </p:cNvPr>
          <p:cNvSpPr>
            <a:spLocks noChangeArrowheads="1"/>
          </p:cNvSpPr>
          <p:nvPr/>
        </p:nvSpPr>
        <p:spPr bwMode="auto">
          <a:xfrm>
            <a:off x="2523691"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74" name="CuadroTexto 73">
            <a:extLst>
              <a:ext uri="{FF2B5EF4-FFF2-40B4-BE49-F238E27FC236}">
                <a16:creationId xmlns:a16="http://schemas.microsoft.com/office/drawing/2014/main" id="{D2079FC0-3599-D04B-7696-5A6483D34443}"/>
              </a:ext>
            </a:extLst>
          </p:cNvPr>
          <p:cNvSpPr txBox="1"/>
          <p:nvPr/>
        </p:nvSpPr>
        <p:spPr>
          <a:xfrm>
            <a:off x="259052" y="3061895"/>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75" name="Rectangle 20">
            <a:extLst>
              <a:ext uri="{FF2B5EF4-FFF2-40B4-BE49-F238E27FC236}">
                <a16:creationId xmlns:a16="http://schemas.microsoft.com/office/drawing/2014/main" id="{5C3FBE4E-F1A6-3D21-C469-B73B077B0674}"/>
              </a:ext>
            </a:extLst>
          </p:cNvPr>
          <p:cNvSpPr>
            <a:spLocks noChangeArrowheads="1"/>
          </p:cNvSpPr>
          <p:nvPr/>
        </p:nvSpPr>
        <p:spPr bwMode="auto">
          <a:xfrm>
            <a:off x="453689" y="3060607"/>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ABR-23</a:t>
            </a:r>
          </a:p>
        </p:txBody>
      </p:sp>
      <p:sp>
        <p:nvSpPr>
          <p:cNvPr id="76" name="Rectangle 20">
            <a:extLst>
              <a:ext uri="{FF2B5EF4-FFF2-40B4-BE49-F238E27FC236}">
                <a16:creationId xmlns:a16="http://schemas.microsoft.com/office/drawing/2014/main" id="{2C628DF9-976E-603D-8D07-67A6E9BDF07E}"/>
              </a:ext>
            </a:extLst>
          </p:cNvPr>
          <p:cNvSpPr>
            <a:spLocks noChangeArrowheads="1"/>
          </p:cNvSpPr>
          <p:nvPr/>
        </p:nvSpPr>
        <p:spPr bwMode="auto">
          <a:xfrm>
            <a:off x="453689" y="3193957"/>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77" name="Rectangle 20">
            <a:extLst>
              <a:ext uri="{FF2B5EF4-FFF2-40B4-BE49-F238E27FC236}">
                <a16:creationId xmlns:a16="http://schemas.microsoft.com/office/drawing/2014/main" id="{5FADC475-6BD1-CB9B-579C-8D1143D7A3AB}"/>
              </a:ext>
            </a:extLst>
          </p:cNvPr>
          <p:cNvSpPr>
            <a:spLocks noChangeArrowheads="1"/>
          </p:cNvSpPr>
          <p:nvPr/>
        </p:nvSpPr>
        <p:spPr bwMode="auto">
          <a:xfrm>
            <a:off x="453689" y="3327307"/>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80" name="CuadroTexto 79">
            <a:extLst>
              <a:ext uri="{FF2B5EF4-FFF2-40B4-BE49-F238E27FC236}">
                <a16:creationId xmlns:a16="http://schemas.microsoft.com/office/drawing/2014/main" id="{48248C56-A79A-A1FC-A6AB-1EEB28563ADB}"/>
              </a:ext>
            </a:extLst>
          </p:cNvPr>
          <p:cNvSpPr txBox="1"/>
          <p:nvPr/>
        </p:nvSpPr>
        <p:spPr>
          <a:xfrm>
            <a:off x="1287390" y="305911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Tree>
    <p:extLst>
      <p:ext uri="{BB962C8B-B14F-4D97-AF65-F5344CB8AC3E}">
        <p14:creationId xmlns:p14="http://schemas.microsoft.com/office/powerpoint/2010/main" val="61147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Abril</a:t>
            </a:r>
          </a:p>
        </p:txBody>
      </p:sp>
      <p:sp>
        <p:nvSpPr>
          <p:cNvPr id="6" name="Bisel 125">
            <a:hlinkClick r:id="" action="ppaction://noaction"/>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ABR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9" name="CuadroTexto 18">
            <a:extLst>
              <a:ext uri="{FF2B5EF4-FFF2-40B4-BE49-F238E27FC236}">
                <a16:creationId xmlns:a16="http://schemas.microsoft.com/office/drawing/2014/main" id="{D94DD7B2-C159-0967-60A7-15C55E101B83}"/>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13</a:t>
            </a:r>
          </a:p>
        </p:txBody>
      </p:sp>
      <p:sp>
        <p:nvSpPr>
          <p:cNvPr id="20" name="CuadroTexto 19">
            <a:extLst>
              <a:ext uri="{FF2B5EF4-FFF2-40B4-BE49-F238E27FC236}">
                <a16:creationId xmlns:a16="http://schemas.microsoft.com/office/drawing/2014/main" id="{D9A1EAC1-82FF-21FF-9981-B68214CBFD91}"/>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24" name="CuadroTexto 23">
            <a:extLst>
              <a:ext uri="{FF2B5EF4-FFF2-40B4-BE49-F238E27FC236}">
                <a16:creationId xmlns:a16="http://schemas.microsoft.com/office/drawing/2014/main" id="{682DD1CE-DBDF-6764-B74E-35CEF5408994}"/>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20</a:t>
            </a:r>
          </a:p>
        </p:txBody>
      </p:sp>
      <p:sp>
        <p:nvSpPr>
          <p:cNvPr id="26" name="CuadroTexto 25">
            <a:extLst>
              <a:ext uri="{FF2B5EF4-FFF2-40B4-BE49-F238E27FC236}">
                <a16:creationId xmlns:a16="http://schemas.microsoft.com/office/drawing/2014/main" id="{B10DA702-E669-D385-58DC-8907411F6613}"/>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28" name="CuadroTexto 27">
            <a:extLst>
              <a:ext uri="{FF2B5EF4-FFF2-40B4-BE49-F238E27FC236}">
                <a16:creationId xmlns:a16="http://schemas.microsoft.com/office/drawing/2014/main" id="{1900B2F4-7B46-E315-20FD-DA2849CE01C0}"/>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27</a:t>
            </a:r>
          </a:p>
        </p:txBody>
      </p:sp>
      <p:sp>
        <p:nvSpPr>
          <p:cNvPr id="29" name="CuadroTexto 28">
            <a:extLst>
              <a:ext uri="{FF2B5EF4-FFF2-40B4-BE49-F238E27FC236}">
                <a16:creationId xmlns:a16="http://schemas.microsoft.com/office/drawing/2014/main" id="{BD6EB58F-B76B-C1D5-9309-9615D6C324A6}"/>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35" name="CuadroTexto 34">
            <a:extLst>
              <a:ext uri="{FF2B5EF4-FFF2-40B4-BE49-F238E27FC236}">
                <a16:creationId xmlns:a16="http://schemas.microsoft.com/office/drawing/2014/main" id="{EE270BC2-75DE-0CA2-A43B-5167E6AA2C53}"/>
              </a:ext>
            </a:extLst>
          </p:cNvPr>
          <p:cNvSpPr txBox="1"/>
          <p:nvPr/>
        </p:nvSpPr>
        <p:spPr>
          <a:xfrm>
            <a:off x="2313461" y="1774417"/>
            <a:ext cx="515143" cy="42000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12</a:t>
            </a:r>
          </a:p>
        </p:txBody>
      </p:sp>
      <p:sp>
        <p:nvSpPr>
          <p:cNvPr id="56" name="CuadroTexto 55">
            <a:extLst>
              <a:ext uri="{FF2B5EF4-FFF2-40B4-BE49-F238E27FC236}">
                <a16:creationId xmlns:a16="http://schemas.microsoft.com/office/drawing/2014/main" id="{0F22A650-44CA-E42A-2571-D861B77B9BB1}"/>
              </a:ext>
            </a:extLst>
          </p:cNvPr>
          <p:cNvSpPr txBox="1"/>
          <p:nvPr/>
        </p:nvSpPr>
        <p:spPr>
          <a:xfrm>
            <a:off x="1800795" y="22098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61" name="CuadroTexto 60">
            <a:extLst>
              <a:ext uri="{FF2B5EF4-FFF2-40B4-BE49-F238E27FC236}">
                <a16:creationId xmlns:a16="http://schemas.microsoft.com/office/drawing/2014/main" id="{7358E74C-45E6-1EBA-C0B2-805991584D51}"/>
              </a:ext>
            </a:extLst>
          </p:cNvPr>
          <p:cNvSpPr txBox="1"/>
          <p:nvPr/>
        </p:nvSpPr>
        <p:spPr>
          <a:xfrm>
            <a:off x="1800795" y="263438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63" name="CuadroTexto 62">
            <a:extLst>
              <a:ext uri="{FF2B5EF4-FFF2-40B4-BE49-F238E27FC236}">
                <a16:creationId xmlns:a16="http://schemas.microsoft.com/office/drawing/2014/main" id="{982CCB36-84AF-A0CA-6955-F6836D2452F0}"/>
              </a:ext>
            </a:extLst>
          </p:cNvPr>
          <p:cNvSpPr txBox="1"/>
          <p:nvPr/>
        </p:nvSpPr>
        <p:spPr>
          <a:xfrm>
            <a:off x="259162" y="30589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21" name="Rectángulo redondeado 20">
            <a:extLst>
              <a:ext uri="{FF2B5EF4-FFF2-40B4-BE49-F238E27FC236}">
                <a16:creationId xmlns:a16="http://schemas.microsoft.com/office/drawing/2014/main" id="{630AB9F5-9E85-7485-84C1-E4135D37890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4" action="ppaction://hlinksldjump"/>
            <a:extLst>
              <a:ext uri="{FF2B5EF4-FFF2-40B4-BE49-F238E27FC236}">
                <a16:creationId xmlns:a16="http://schemas.microsoft.com/office/drawing/2014/main" id="{DECDDF05-68E6-6882-678B-0667774813A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55CE477-4A78-862C-C5B1-CDF4A5CCDFBA}"/>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550892DA-32A7-4EDE-9721-8BF3540A2275}"/>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5" action="ppaction://hlinksldjump"/>
            <a:extLst>
              <a:ext uri="{FF2B5EF4-FFF2-40B4-BE49-F238E27FC236}">
                <a16:creationId xmlns:a16="http://schemas.microsoft.com/office/drawing/2014/main" id="{8F4A2EBD-3379-C639-778F-3CD3B16AB44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0" name="Freeform 5">
            <a:hlinkClick r:id="" action="ppaction://noaction"/>
            <a:extLst>
              <a:ext uri="{FF2B5EF4-FFF2-40B4-BE49-F238E27FC236}">
                <a16:creationId xmlns:a16="http://schemas.microsoft.com/office/drawing/2014/main" id="{23C9D35B-2AAC-FD4B-4972-BC422ABFD7D5}"/>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2" name="Bisel 1">
            <a:hlinkClick r:id="rId6" action="ppaction://hlinksldjump"/>
            <a:extLst>
              <a:ext uri="{FF2B5EF4-FFF2-40B4-BE49-F238E27FC236}">
                <a16:creationId xmlns:a16="http://schemas.microsoft.com/office/drawing/2014/main" id="{7BE77E81-6732-7F55-1EEF-C8690FF7605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3" name="Bisel 126">
            <a:hlinkClick r:id="rId4" action="ppaction://hlinksldjump"/>
            <a:extLst>
              <a:ext uri="{FF2B5EF4-FFF2-40B4-BE49-F238E27FC236}">
                <a16:creationId xmlns:a16="http://schemas.microsoft.com/office/drawing/2014/main" id="{3A6927FB-F1D0-3268-BF88-4D4F65FDD07A}"/>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4" name="Bisel 127">
            <a:hlinkClick r:id="rId7" action="ppaction://hlinksldjump"/>
            <a:extLst>
              <a:ext uri="{FF2B5EF4-FFF2-40B4-BE49-F238E27FC236}">
                <a16:creationId xmlns:a16="http://schemas.microsoft.com/office/drawing/2014/main" id="{D7AA0137-680F-078A-7B94-4B8B79F61D3A}"/>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6" name="Bisel 128">
            <a:hlinkClick r:id="rId8" action="ppaction://hlinksldjump"/>
            <a:extLst>
              <a:ext uri="{FF2B5EF4-FFF2-40B4-BE49-F238E27FC236}">
                <a16:creationId xmlns:a16="http://schemas.microsoft.com/office/drawing/2014/main" id="{8F85BAA7-465B-2728-30D1-3AA71C8DA76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9" action="ppaction://hlinksldjump"/>
            <a:extLst>
              <a:ext uri="{FF2B5EF4-FFF2-40B4-BE49-F238E27FC236}">
                <a16:creationId xmlns:a16="http://schemas.microsoft.com/office/drawing/2014/main" id="{479FB359-9EF1-1B76-AD06-5208166A381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0" action="ppaction://hlinksldjump"/>
            <a:extLst>
              <a:ext uri="{FF2B5EF4-FFF2-40B4-BE49-F238E27FC236}">
                <a16:creationId xmlns:a16="http://schemas.microsoft.com/office/drawing/2014/main" id="{48D41FC2-5F38-6E56-2959-F5B37F289CAA}"/>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9" name="Bisel 131">
            <a:hlinkClick r:id="rId11" action="ppaction://hlinksldjump"/>
            <a:extLst>
              <a:ext uri="{FF2B5EF4-FFF2-40B4-BE49-F238E27FC236}">
                <a16:creationId xmlns:a16="http://schemas.microsoft.com/office/drawing/2014/main" id="{1531FE3F-2A57-BBD9-D818-ADF2FFCC6750}"/>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0" name="Bisel 132">
            <a:hlinkClick r:id="rId12" action="ppaction://hlinksldjump"/>
            <a:extLst>
              <a:ext uri="{FF2B5EF4-FFF2-40B4-BE49-F238E27FC236}">
                <a16:creationId xmlns:a16="http://schemas.microsoft.com/office/drawing/2014/main" id="{0F23B4A8-D25F-AE28-3B06-D9C5C1C7579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1" name="Bisel 133">
            <a:hlinkClick r:id="rId13" action="ppaction://hlinksldjump"/>
            <a:extLst>
              <a:ext uri="{FF2B5EF4-FFF2-40B4-BE49-F238E27FC236}">
                <a16:creationId xmlns:a16="http://schemas.microsoft.com/office/drawing/2014/main" id="{99974FB8-F29A-4322-B699-864F62039DE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3" name="Bisel 121">
            <a:hlinkClick r:id="rId14" action="ppaction://hlinksldjump"/>
            <a:extLst>
              <a:ext uri="{FF2B5EF4-FFF2-40B4-BE49-F238E27FC236}">
                <a16:creationId xmlns:a16="http://schemas.microsoft.com/office/drawing/2014/main" id="{D32C5A19-7132-5364-7926-8C23784C14B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5" action="ppaction://hlinksldjump"/>
            <a:extLst>
              <a:ext uri="{FF2B5EF4-FFF2-40B4-BE49-F238E27FC236}">
                <a16:creationId xmlns:a16="http://schemas.microsoft.com/office/drawing/2014/main" id="{A85514FE-B0E5-9BA8-7780-08D9C565E8C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 name="CuadroTexto 1">
            <a:extLst>
              <a:ext uri="{FF2B5EF4-FFF2-40B4-BE49-F238E27FC236}">
                <a16:creationId xmlns:a16="http://schemas.microsoft.com/office/drawing/2014/main" id="{3659D2B5-E1A1-1E2B-24BC-530A2022EA28}"/>
              </a:ext>
            </a:extLst>
          </p:cNvPr>
          <p:cNvSpPr txBox="1"/>
          <p:nvPr/>
        </p:nvSpPr>
        <p:spPr>
          <a:xfrm>
            <a:off x="254815"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1AC71335-7488-D722-F485-925685BBDCA0}"/>
              </a:ext>
            </a:extLst>
          </p:cNvPr>
          <p:cNvSpPr txBox="1"/>
          <p:nvPr/>
        </p:nvSpPr>
        <p:spPr>
          <a:xfrm>
            <a:off x="771453" y="1346155"/>
            <a:ext cx="197644" cy="42999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a:t>
            </a:r>
          </a:p>
        </p:txBody>
      </p:sp>
      <p:sp>
        <p:nvSpPr>
          <p:cNvPr id="7" name="Rectangle 20">
            <a:extLst>
              <a:ext uri="{FF2B5EF4-FFF2-40B4-BE49-F238E27FC236}">
                <a16:creationId xmlns:a16="http://schemas.microsoft.com/office/drawing/2014/main" id="{9CCACB0A-8782-A01A-A035-103437B10EDF}"/>
              </a:ext>
            </a:extLst>
          </p:cNvPr>
          <p:cNvSpPr>
            <a:spLocks noChangeArrowheads="1"/>
          </p:cNvSpPr>
          <p:nvPr/>
        </p:nvSpPr>
        <p:spPr bwMode="auto">
          <a:xfrm>
            <a:off x="966090" y="1477735"/>
            <a:ext cx="318529" cy="165245"/>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9" name="CuadroTexto 8">
            <a:extLst>
              <a:ext uri="{FF2B5EF4-FFF2-40B4-BE49-F238E27FC236}">
                <a16:creationId xmlns:a16="http://schemas.microsoft.com/office/drawing/2014/main" id="{C892ABFA-87FC-88E1-5DB7-F68350AC0299}"/>
              </a:ext>
            </a:extLst>
          </p:cNvPr>
          <p:cNvSpPr txBox="1"/>
          <p:nvPr/>
        </p:nvSpPr>
        <p:spPr>
          <a:xfrm>
            <a:off x="1801470" y="1345233"/>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10" name="Rectangle 20">
            <a:extLst>
              <a:ext uri="{FF2B5EF4-FFF2-40B4-BE49-F238E27FC236}">
                <a16:creationId xmlns:a16="http://schemas.microsoft.com/office/drawing/2014/main" id="{132498C6-92EC-2EFD-3DB5-79DAFD272DFF}"/>
              </a:ext>
            </a:extLst>
          </p:cNvPr>
          <p:cNvSpPr>
            <a:spLocks noChangeArrowheads="1"/>
          </p:cNvSpPr>
          <p:nvPr/>
        </p:nvSpPr>
        <p:spPr bwMode="auto">
          <a:xfrm>
            <a:off x="2004458" y="1557356"/>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11" name="Rectangle 20">
            <a:extLst>
              <a:ext uri="{FF2B5EF4-FFF2-40B4-BE49-F238E27FC236}">
                <a16:creationId xmlns:a16="http://schemas.microsoft.com/office/drawing/2014/main" id="{4F4C316D-5768-3AA3-F2FD-546A3D170550}"/>
              </a:ext>
            </a:extLst>
          </p:cNvPr>
          <p:cNvSpPr>
            <a:spLocks noChangeArrowheads="1"/>
          </p:cNvSpPr>
          <p:nvPr/>
        </p:nvSpPr>
        <p:spPr bwMode="auto">
          <a:xfrm>
            <a:off x="2005689" y="1345232"/>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12" name="CuadroTexto 11">
            <a:extLst>
              <a:ext uri="{FF2B5EF4-FFF2-40B4-BE49-F238E27FC236}">
                <a16:creationId xmlns:a16="http://schemas.microsoft.com/office/drawing/2014/main" id="{A51041AE-254C-D95F-78DF-98A7452BC7C2}"/>
              </a:ext>
            </a:extLst>
          </p:cNvPr>
          <p:cNvSpPr txBox="1"/>
          <p:nvPr/>
        </p:nvSpPr>
        <p:spPr>
          <a:xfrm>
            <a:off x="1286445" y="1345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13" name="CuadroTexto 12">
            <a:extLst>
              <a:ext uri="{FF2B5EF4-FFF2-40B4-BE49-F238E27FC236}">
                <a16:creationId xmlns:a16="http://schemas.microsoft.com/office/drawing/2014/main" id="{B9C155D7-0D98-FBBA-AA41-55396BFE6D6E}"/>
              </a:ext>
            </a:extLst>
          </p:cNvPr>
          <p:cNvSpPr txBox="1"/>
          <p:nvPr/>
        </p:nvSpPr>
        <p:spPr>
          <a:xfrm>
            <a:off x="2315145" y="1345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14" name="CuadroTexto 13">
            <a:extLst>
              <a:ext uri="{FF2B5EF4-FFF2-40B4-BE49-F238E27FC236}">
                <a16:creationId xmlns:a16="http://schemas.microsoft.com/office/drawing/2014/main" id="{7FD70A6A-6E36-0917-9801-E071650DABD4}"/>
              </a:ext>
            </a:extLst>
          </p:cNvPr>
          <p:cNvSpPr txBox="1"/>
          <p:nvPr/>
        </p:nvSpPr>
        <p:spPr>
          <a:xfrm>
            <a:off x="260920" y="1774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17" name="CuadroTexto 16">
            <a:extLst>
              <a:ext uri="{FF2B5EF4-FFF2-40B4-BE49-F238E27FC236}">
                <a16:creationId xmlns:a16="http://schemas.microsoft.com/office/drawing/2014/main" id="{FFD1B1CD-C852-513F-7AEA-EADBE6F2BB4F}"/>
              </a:ext>
            </a:extLst>
          </p:cNvPr>
          <p:cNvSpPr txBox="1"/>
          <p:nvPr/>
        </p:nvSpPr>
        <p:spPr>
          <a:xfrm>
            <a:off x="778445" y="1774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47" name="CuadroTexto 46">
            <a:extLst>
              <a:ext uri="{FF2B5EF4-FFF2-40B4-BE49-F238E27FC236}">
                <a16:creationId xmlns:a16="http://schemas.microsoft.com/office/drawing/2014/main" id="{EAA9ACDA-48F4-3BD6-7C1A-AB540A4BF67D}"/>
              </a:ext>
            </a:extLst>
          </p:cNvPr>
          <p:cNvSpPr txBox="1"/>
          <p:nvPr/>
        </p:nvSpPr>
        <p:spPr>
          <a:xfrm>
            <a:off x="1287120" y="1777033"/>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48" name="Rectangle 20">
            <a:extLst>
              <a:ext uri="{FF2B5EF4-FFF2-40B4-BE49-F238E27FC236}">
                <a16:creationId xmlns:a16="http://schemas.microsoft.com/office/drawing/2014/main" id="{A41F9744-E6A0-4AED-ECE1-A626EF56E7A5}"/>
              </a:ext>
            </a:extLst>
          </p:cNvPr>
          <p:cNvSpPr>
            <a:spLocks noChangeArrowheads="1"/>
          </p:cNvSpPr>
          <p:nvPr/>
        </p:nvSpPr>
        <p:spPr bwMode="auto">
          <a:xfrm>
            <a:off x="1490108" y="1989156"/>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49" name="Rectangle 20">
            <a:extLst>
              <a:ext uri="{FF2B5EF4-FFF2-40B4-BE49-F238E27FC236}">
                <a16:creationId xmlns:a16="http://schemas.microsoft.com/office/drawing/2014/main" id="{B7FBEFAC-50A6-FC4A-5304-47000E1A25C2}"/>
              </a:ext>
            </a:extLst>
          </p:cNvPr>
          <p:cNvSpPr>
            <a:spLocks noChangeArrowheads="1"/>
          </p:cNvSpPr>
          <p:nvPr/>
        </p:nvSpPr>
        <p:spPr bwMode="auto">
          <a:xfrm>
            <a:off x="1491339" y="1777032"/>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50" name="CuadroTexto 49">
            <a:extLst>
              <a:ext uri="{FF2B5EF4-FFF2-40B4-BE49-F238E27FC236}">
                <a16:creationId xmlns:a16="http://schemas.microsoft.com/office/drawing/2014/main" id="{90315B50-6CDD-79D9-1C70-50A06B6D1EE0}"/>
              </a:ext>
            </a:extLst>
          </p:cNvPr>
          <p:cNvSpPr txBox="1"/>
          <p:nvPr/>
        </p:nvSpPr>
        <p:spPr>
          <a:xfrm>
            <a:off x="1799191" y="1777990"/>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54" name="Rectangle 20">
            <a:extLst>
              <a:ext uri="{FF2B5EF4-FFF2-40B4-BE49-F238E27FC236}">
                <a16:creationId xmlns:a16="http://schemas.microsoft.com/office/drawing/2014/main" id="{2288CF8E-B7D3-78D9-EF53-895695E745E7}"/>
              </a:ext>
            </a:extLst>
          </p:cNvPr>
          <p:cNvSpPr>
            <a:spLocks noChangeArrowheads="1"/>
          </p:cNvSpPr>
          <p:nvPr/>
        </p:nvSpPr>
        <p:spPr bwMode="auto">
          <a:xfrm>
            <a:off x="1996387" y="1778000"/>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55" name="Rectangle 20">
            <a:extLst>
              <a:ext uri="{FF2B5EF4-FFF2-40B4-BE49-F238E27FC236}">
                <a16:creationId xmlns:a16="http://schemas.microsoft.com/office/drawing/2014/main" id="{AD9EEFE2-B427-5674-7C8F-ADEB5A4BBCA6}"/>
              </a:ext>
            </a:extLst>
          </p:cNvPr>
          <p:cNvSpPr>
            <a:spLocks noChangeArrowheads="1"/>
          </p:cNvSpPr>
          <p:nvPr/>
        </p:nvSpPr>
        <p:spPr bwMode="auto">
          <a:xfrm>
            <a:off x="1996387" y="1911350"/>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59" name="Rectangle 20">
            <a:extLst>
              <a:ext uri="{FF2B5EF4-FFF2-40B4-BE49-F238E27FC236}">
                <a16:creationId xmlns:a16="http://schemas.microsoft.com/office/drawing/2014/main" id="{4145AC60-6B8A-1C49-EC17-958596711060}"/>
              </a:ext>
            </a:extLst>
          </p:cNvPr>
          <p:cNvSpPr>
            <a:spLocks noChangeArrowheads="1"/>
          </p:cNvSpPr>
          <p:nvPr/>
        </p:nvSpPr>
        <p:spPr bwMode="auto">
          <a:xfrm>
            <a:off x="1996387" y="2044700"/>
            <a:ext cx="318529"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60" name="CuadroTexto 59">
            <a:extLst>
              <a:ext uri="{FF2B5EF4-FFF2-40B4-BE49-F238E27FC236}">
                <a16:creationId xmlns:a16="http://schemas.microsoft.com/office/drawing/2014/main" id="{E5870475-897A-73FA-301A-15D2694120EF}"/>
              </a:ext>
            </a:extLst>
          </p:cNvPr>
          <p:cNvSpPr txBox="1"/>
          <p:nvPr/>
        </p:nvSpPr>
        <p:spPr>
          <a:xfrm>
            <a:off x="258420" y="2202483"/>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62" name="Rectangle 20">
            <a:extLst>
              <a:ext uri="{FF2B5EF4-FFF2-40B4-BE49-F238E27FC236}">
                <a16:creationId xmlns:a16="http://schemas.microsoft.com/office/drawing/2014/main" id="{94802447-01ED-6AE7-DCCC-A8F61DA1EFAF}"/>
              </a:ext>
            </a:extLst>
          </p:cNvPr>
          <p:cNvSpPr>
            <a:spLocks noChangeArrowheads="1"/>
          </p:cNvSpPr>
          <p:nvPr/>
        </p:nvSpPr>
        <p:spPr bwMode="auto">
          <a:xfrm>
            <a:off x="461408" y="2414606"/>
            <a:ext cx="310329" cy="218061"/>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64" name="Rectangle 20">
            <a:extLst>
              <a:ext uri="{FF2B5EF4-FFF2-40B4-BE49-F238E27FC236}">
                <a16:creationId xmlns:a16="http://schemas.microsoft.com/office/drawing/2014/main" id="{30133695-E399-C1CF-9670-A39540B34503}"/>
              </a:ext>
            </a:extLst>
          </p:cNvPr>
          <p:cNvSpPr>
            <a:spLocks noChangeArrowheads="1"/>
          </p:cNvSpPr>
          <p:nvPr/>
        </p:nvSpPr>
        <p:spPr bwMode="auto">
          <a:xfrm>
            <a:off x="462639" y="2202482"/>
            <a:ext cx="309099" cy="21106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ENE-24</a:t>
            </a:r>
          </a:p>
        </p:txBody>
      </p:sp>
      <p:sp>
        <p:nvSpPr>
          <p:cNvPr id="65" name="CuadroTexto 64">
            <a:extLst>
              <a:ext uri="{FF2B5EF4-FFF2-40B4-BE49-F238E27FC236}">
                <a16:creationId xmlns:a16="http://schemas.microsoft.com/office/drawing/2014/main" id="{4091E8E2-3D56-C5DB-8C9A-9A6DF38FDC13}"/>
              </a:ext>
            </a:extLst>
          </p:cNvPr>
          <p:cNvSpPr txBox="1"/>
          <p:nvPr/>
        </p:nvSpPr>
        <p:spPr>
          <a:xfrm>
            <a:off x="770779" y="2200655"/>
            <a:ext cx="198000" cy="4307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16</a:t>
            </a:r>
          </a:p>
        </p:txBody>
      </p:sp>
      <p:sp>
        <p:nvSpPr>
          <p:cNvPr id="70" name="Rectangle 20">
            <a:extLst>
              <a:ext uri="{FF2B5EF4-FFF2-40B4-BE49-F238E27FC236}">
                <a16:creationId xmlns:a16="http://schemas.microsoft.com/office/drawing/2014/main" id="{75C88290-4166-BAAA-48F2-67468209530D}"/>
              </a:ext>
            </a:extLst>
          </p:cNvPr>
          <p:cNvSpPr>
            <a:spLocks noChangeArrowheads="1"/>
          </p:cNvSpPr>
          <p:nvPr/>
        </p:nvSpPr>
        <p:spPr bwMode="auto">
          <a:xfrm>
            <a:off x="968257" y="220083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79" name="CuadroTexto 78">
            <a:extLst>
              <a:ext uri="{FF2B5EF4-FFF2-40B4-BE49-F238E27FC236}">
                <a16:creationId xmlns:a16="http://schemas.microsoft.com/office/drawing/2014/main" id="{FDE60F3B-3846-193C-862A-42A40055FB82}"/>
              </a:ext>
            </a:extLst>
          </p:cNvPr>
          <p:cNvSpPr txBox="1"/>
          <p:nvPr/>
        </p:nvSpPr>
        <p:spPr>
          <a:xfrm>
            <a:off x="1284762" y="2200555"/>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1" name="Rectangle 20">
            <a:extLst>
              <a:ext uri="{FF2B5EF4-FFF2-40B4-BE49-F238E27FC236}">
                <a16:creationId xmlns:a16="http://schemas.microsoft.com/office/drawing/2014/main" id="{E44C4D10-F2EC-22B0-E280-0A14E79817C0}"/>
              </a:ext>
            </a:extLst>
          </p:cNvPr>
          <p:cNvSpPr>
            <a:spLocks noChangeArrowheads="1"/>
          </p:cNvSpPr>
          <p:nvPr/>
        </p:nvSpPr>
        <p:spPr bwMode="auto">
          <a:xfrm>
            <a:off x="1488981" y="2407384"/>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82" name="Rectangle 20">
            <a:extLst>
              <a:ext uri="{FF2B5EF4-FFF2-40B4-BE49-F238E27FC236}">
                <a16:creationId xmlns:a16="http://schemas.microsoft.com/office/drawing/2014/main" id="{03017D82-8E42-DC44-9AE9-E62FECD07FEB}"/>
              </a:ext>
            </a:extLst>
          </p:cNvPr>
          <p:cNvSpPr>
            <a:spLocks noChangeArrowheads="1"/>
          </p:cNvSpPr>
          <p:nvPr/>
        </p:nvSpPr>
        <p:spPr bwMode="auto">
          <a:xfrm>
            <a:off x="1488981" y="2200555"/>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83" name="CuadroTexto 82">
            <a:extLst>
              <a:ext uri="{FF2B5EF4-FFF2-40B4-BE49-F238E27FC236}">
                <a16:creationId xmlns:a16="http://schemas.microsoft.com/office/drawing/2014/main" id="{27143EA8-EEA7-D301-AAAC-7137B5E5EBFF}"/>
              </a:ext>
            </a:extLst>
          </p:cNvPr>
          <p:cNvSpPr txBox="1"/>
          <p:nvPr/>
        </p:nvSpPr>
        <p:spPr>
          <a:xfrm>
            <a:off x="2311970" y="22098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84" name="CuadroTexto 83">
            <a:extLst>
              <a:ext uri="{FF2B5EF4-FFF2-40B4-BE49-F238E27FC236}">
                <a16:creationId xmlns:a16="http://schemas.microsoft.com/office/drawing/2014/main" id="{B0CE5AD3-AC88-BCAB-C303-444D4624A0BA}"/>
              </a:ext>
            </a:extLst>
          </p:cNvPr>
          <p:cNvSpPr txBox="1"/>
          <p:nvPr/>
        </p:nvSpPr>
        <p:spPr>
          <a:xfrm>
            <a:off x="259929"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5" name="Rectangle 20">
            <a:extLst>
              <a:ext uri="{FF2B5EF4-FFF2-40B4-BE49-F238E27FC236}">
                <a16:creationId xmlns:a16="http://schemas.microsoft.com/office/drawing/2014/main" id="{A8099347-6EB7-07DF-C249-D8E7C088F003}"/>
              </a:ext>
            </a:extLst>
          </p:cNvPr>
          <p:cNvSpPr>
            <a:spLocks noChangeArrowheads="1"/>
          </p:cNvSpPr>
          <p:nvPr/>
        </p:nvSpPr>
        <p:spPr bwMode="auto">
          <a:xfrm>
            <a:off x="466272"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88" name="Rectangle 20">
            <a:extLst>
              <a:ext uri="{FF2B5EF4-FFF2-40B4-BE49-F238E27FC236}">
                <a16:creationId xmlns:a16="http://schemas.microsoft.com/office/drawing/2014/main" id="{5F1D91CD-7C20-EC09-5904-7D1D75C90B91}"/>
              </a:ext>
            </a:extLst>
          </p:cNvPr>
          <p:cNvSpPr>
            <a:spLocks noChangeArrowheads="1"/>
          </p:cNvSpPr>
          <p:nvPr/>
        </p:nvSpPr>
        <p:spPr bwMode="auto">
          <a:xfrm>
            <a:off x="466272"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89" name="Rectangle 20">
            <a:extLst>
              <a:ext uri="{FF2B5EF4-FFF2-40B4-BE49-F238E27FC236}">
                <a16:creationId xmlns:a16="http://schemas.microsoft.com/office/drawing/2014/main" id="{9E14C95F-2B3D-24D0-8DEF-B94AC30D5916}"/>
              </a:ext>
            </a:extLst>
          </p:cNvPr>
          <p:cNvSpPr>
            <a:spLocks noChangeArrowheads="1"/>
          </p:cNvSpPr>
          <p:nvPr/>
        </p:nvSpPr>
        <p:spPr bwMode="auto">
          <a:xfrm>
            <a:off x="466272"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90" name="CuadroTexto 89">
            <a:extLst>
              <a:ext uri="{FF2B5EF4-FFF2-40B4-BE49-F238E27FC236}">
                <a16:creationId xmlns:a16="http://schemas.microsoft.com/office/drawing/2014/main" id="{CF6A755D-A0F3-335C-A870-F1097598745B}"/>
              </a:ext>
            </a:extLst>
          </p:cNvPr>
          <p:cNvSpPr txBox="1"/>
          <p:nvPr/>
        </p:nvSpPr>
        <p:spPr>
          <a:xfrm>
            <a:off x="771366" y="2633946"/>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1" name="Rectangle 20">
            <a:extLst>
              <a:ext uri="{FF2B5EF4-FFF2-40B4-BE49-F238E27FC236}">
                <a16:creationId xmlns:a16="http://schemas.microsoft.com/office/drawing/2014/main" id="{7B3ADF8F-2D6E-5F8A-D9BF-1E816C99B6D8}"/>
              </a:ext>
            </a:extLst>
          </p:cNvPr>
          <p:cNvSpPr>
            <a:spLocks noChangeArrowheads="1"/>
          </p:cNvSpPr>
          <p:nvPr/>
        </p:nvSpPr>
        <p:spPr bwMode="auto">
          <a:xfrm>
            <a:off x="966003" y="2632658"/>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92" name="Rectangle 20">
            <a:extLst>
              <a:ext uri="{FF2B5EF4-FFF2-40B4-BE49-F238E27FC236}">
                <a16:creationId xmlns:a16="http://schemas.microsoft.com/office/drawing/2014/main" id="{5787E54A-5ADA-3EE7-170B-0BDDA4EB9F77}"/>
              </a:ext>
            </a:extLst>
          </p:cNvPr>
          <p:cNvSpPr>
            <a:spLocks noChangeArrowheads="1"/>
          </p:cNvSpPr>
          <p:nvPr/>
        </p:nvSpPr>
        <p:spPr bwMode="auto">
          <a:xfrm>
            <a:off x="966003" y="2766008"/>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93" name="Rectangle 20">
            <a:extLst>
              <a:ext uri="{FF2B5EF4-FFF2-40B4-BE49-F238E27FC236}">
                <a16:creationId xmlns:a16="http://schemas.microsoft.com/office/drawing/2014/main" id="{C5AF8B38-FEEB-BBBD-F651-7880D455A5CB}"/>
              </a:ext>
            </a:extLst>
          </p:cNvPr>
          <p:cNvSpPr>
            <a:spLocks noChangeArrowheads="1"/>
          </p:cNvSpPr>
          <p:nvPr/>
        </p:nvSpPr>
        <p:spPr bwMode="auto">
          <a:xfrm>
            <a:off x="966003" y="2899358"/>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94" name="CuadroTexto 93">
            <a:extLst>
              <a:ext uri="{FF2B5EF4-FFF2-40B4-BE49-F238E27FC236}">
                <a16:creationId xmlns:a16="http://schemas.microsoft.com/office/drawing/2014/main" id="{BB12833F-D0EB-470D-41A4-E7D2730637A7}"/>
              </a:ext>
            </a:extLst>
          </p:cNvPr>
          <p:cNvSpPr txBox="1"/>
          <p:nvPr/>
        </p:nvSpPr>
        <p:spPr>
          <a:xfrm>
            <a:off x="1289620" y="263438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95" name="CuadroTexto 94">
            <a:extLst>
              <a:ext uri="{FF2B5EF4-FFF2-40B4-BE49-F238E27FC236}">
                <a16:creationId xmlns:a16="http://schemas.microsoft.com/office/drawing/2014/main" id="{F79CC0F8-4336-23BC-4608-1450621FBA3D}"/>
              </a:ext>
            </a:extLst>
          </p:cNvPr>
          <p:cNvSpPr txBox="1"/>
          <p:nvPr/>
        </p:nvSpPr>
        <p:spPr>
          <a:xfrm>
            <a:off x="2314416" y="2633946"/>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96" name="Rectangle 20">
            <a:extLst>
              <a:ext uri="{FF2B5EF4-FFF2-40B4-BE49-F238E27FC236}">
                <a16:creationId xmlns:a16="http://schemas.microsoft.com/office/drawing/2014/main" id="{B52996F7-C76F-211D-421A-52A7AFEDC210}"/>
              </a:ext>
            </a:extLst>
          </p:cNvPr>
          <p:cNvSpPr>
            <a:spLocks noChangeArrowheads="1"/>
          </p:cNvSpPr>
          <p:nvPr/>
        </p:nvSpPr>
        <p:spPr bwMode="auto">
          <a:xfrm>
            <a:off x="2509053" y="2632658"/>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MAY-23</a:t>
            </a:r>
          </a:p>
        </p:txBody>
      </p:sp>
      <p:sp>
        <p:nvSpPr>
          <p:cNvPr id="97" name="Rectangle 20">
            <a:extLst>
              <a:ext uri="{FF2B5EF4-FFF2-40B4-BE49-F238E27FC236}">
                <a16:creationId xmlns:a16="http://schemas.microsoft.com/office/drawing/2014/main" id="{5FD44D20-1A8A-F465-E3FE-48FFB9BE8BB1}"/>
              </a:ext>
            </a:extLst>
          </p:cNvPr>
          <p:cNvSpPr>
            <a:spLocks noChangeArrowheads="1"/>
          </p:cNvSpPr>
          <p:nvPr/>
        </p:nvSpPr>
        <p:spPr bwMode="auto">
          <a:xfrm>
            <a:off x="2509053" y="2766008"/>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98" name="Rectangle 20">
            <a:extLst>
              <a:ext uri="{FF2B5EF4-FFF2-40B4-BE49-F238E27FC236}">
                <a16:creationId xmlns:a16="http://schemas.microsoft.com/office/drawing/2014/main" id="{3A491233-1CD6-1435-6F49-0BC3A6D1C202}"/>
              </a:ext>
            </a:extLst>
          </p:cNvPr>
          <p:cNvSpPr>
            <a:spLocks noChangeArrowheads="1"/>
          </p:cNvSpPr>
          <p:nvPr/>
        </p:nvSpPr>
        <p:spPr bwMode="auto">
          <a:xfrm>
            <a:off x="2509053" y="2899358"/>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99" name="CuadroTexto 98">
            <a:extLst>
              <a:ext uri="{FF2B5EF4-FFF2-40B4-BE49-F238E27FC236}">
                <a16:creationId xmlns:a16="http://schemas.microsoft.com/office/drawing/2014/main" id="{009CAF39-B779-7603-5C20-83D000AFCBFD}"/>
              </a:ext>
            </a:extLst>
          </p:cNvPr>
          <p:cNvSpPr txBox="1"/>
          <p:nvPr/>
        </p:nvSpPr>
        <p:spPr>
          <a:xfrm>
            <a:off x="767162" y="30589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15" name="Rectangle 20">
            <a:extLst>
              <a:ext uri="{FF2B5EF4-FFF2-40B4-BE49-F238E27FC236}">
                <a16:creationId xmlns:a16="http://schemas.microsoft.com/office/drawing/2014/main" id="{D81A5DFC-F4DB-7C96-3FBF-5922970CCE58}"/>
              </a:ext>
            </a:extLst>
          </p:cNvPr>
          <p:cNvSpPr>
            <a:spLocks noChangeArrowheads="1"/>
          </p:cNvSpPr>
          <p:nvPr/>
        </p:nvSpPr>
        <p:spPr bwMode="auto">
          <a:xfrm>
            <a:off x="966090" y="1615716"/>
            <a:ext cx="318529" cy="16187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18" name="Rectangle 20">
            <a:extLst>
              <a:ext uri="{FF2B5EF4-FFF2-40B4-BE49-F238E27FC236}">
                <a16:creationId xmlns:a16="http://schemas.microsoft.com/office/drawing/2014/main" id="{01468C0F-C901-7F6E-32D8-E125DCA85E2E}"/>
              </a:ext>
            </a:extLst>
          </p:cNvPr>
          <p:cNvSpPr>
            <a:spLocks noChangeArrowheads="1"/>
          </p:cNvSpPr>
          <p:nvPr/>
        </p:nvSpPr>
        <p:spPr bwMode="auto">
          <a:xfrm>
            <a:off x="966090" y="1343129"/>
            <a:ext cx="318529" cy="133377"/>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ABR-23</a:t>
            </a:r>
          </a:p>
        </p:txBody>
      </p:sp>
    </p:spTree>
    <p:extLst>
      <p:ext uri="{BB962C8B-B14F-4D97-AF65-F5344CB8AC3E}">
        <p14:creationId xmlns:p14="http://schemas.microsoft.com/office/powerpoint/2010/main" val="351653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Mayo</a:t>
            </a:r>
          </a:p>
        </p:txBody>
      </p:sp>
      <p:sp>
        <p:nvSpPr>
          <p:cNvPr id="7" name="Bisel 126">
            <a:hlinkClick r:id="" action="ppaction://noaction"/>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MAY</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44" name="CuadroTexto 43">
            <a:extLst>
              <a:ext uri="{FF2B5EF4-FFF2-40B4-BE49-F238E27FC236}">
                <a16:creationId xmlns:a16="http://schemas.microsoft.com/office/drawing/2014/main" id="{C612137B-48EE-4B98-FBD3-AFDF7100EDD3}"/>
              </a:ext>
            </a:extLst>
          </p:cNvPr>
          <p:cNvSpPr txBox="1"/>
          <p:nvPr/>
        </p:nvSpPr>
        <p:spPr>
          <a:xfrm>
            <a:off x="1279174"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45" name="CuadroTexto 44">
            <a:extLst>
              <a:ext uri="{FF2B5EF4-FFF2-40B4-BE49-F238E27FC236}">
                <a16:creationId xmlns:a16="http://schemas.microsoft.com/office/drawing/2014/main" id="{CC215BFA-F2AA-DB6C-46A4-154D965AFFCC}"/>
              </a:ext>
            </a:extLst>
          </p:cNvPr>
          <p:cNvSpPr txBox="1"/>
          <p:nvPr/>
        </p:nvSpPr>
        <p:spPr>
          <a:xfrm>
            <a:off x="180168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21" name="CuadroTexto 20">
            <a:extLst>
              <a:ext uri="{FF2B5EF4-FFF2-40B4-BE49-F238E27FC236}">
                <a16:creationId xmlns:a16="http://schemas.microsoft.com/office/drawing/2014/main" id="{F1E060EA-8C8B-09D2-CFE4-C70E79D5E9DD}"/>
              </a:ext>
            </a:extLst>
          </p:cNvPr>
          <p:cNvSpPr txBox="1"/>
          <p:nvPr/>
        </p:nvSpPr>
        <p:spPr>
          <a:xfrm>
            <a:off x="2315495"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32" name="CuadroTexto 31">
            <a:extLst>
              <a:ext uri="{FF2B5EF4-FFF2-40B4-BE49-F238E27FC236}">
                <a16:creationId xmlns:a16="http://schemas.microsoft.com/office/drawing/2014/main" id="{149FBE24-911B-27A4-C44B-4237C9C72834}"/>
              </a:ext>
            </a:extLst>
          </p:cNvPr>
          <p:cNvSpPr txBox="1"/>
          <p:nvPr/>
        </p:nvSpPr>
        <p:spPr>
          <a:xfrm>
            <a:off x="3341657" y="17752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33" name="CuadroTexto 32">
            <a:extLst>
              <a:ext uri="{FF2B5EF4-FFF2-40B4-BE49-F238E27FC236}">
                <a16:creationId xmlns:a16="http://schemas.microsoft.com/office/drawing/2014/main" id="{521B8902-AC37-7757-1976-5756F3B37A63}"/>
              </a:ext>
            </a:extLst>
          </p:cNvPr>
          <p:cNvSpPr txBox="1"/>
          <p:nvPr/>
        </p:nvSpPr>
        <p:spPr>
          <a:xfrm>
            <a:off x="2835818" y="17752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37" name="CuadroTexto 36">
            <a:extLst>
              <a:ext uri="{FF2B5EF4-FFF2-40B4-BE49-F238E27FC236}">
                <a16:creationId xmlns:a16="http://schemas.microsoft.com/office/drawing/2014/main" id="{3BF0B171-2DB2-D69D-DEC8-C81A5664F236}"/>
              </a:ext>
            </a:extLst>
          </p:cNvPr>
          <p:cNvSpPr txBox="1"/>
          <p:nvPr/>
        </p:nvSpPr>
        <p:spPr>
          <a:xfrm>
            <a:off x="1279174" y="22019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40" name="CuadroTexto 39">
            <a:extLst>
              <a:ext uri="{FF2B5EF4-FFF2-40B4-BE49-F238E27FC236}">
                <a16:creationId xmlns:a16="http://schemas.microsoft.com/office/drawing/2014/main" id="{4F6DE8D0-0418-8574-451B-0E3B100C6D4F}"/>
              </a:ext>
            </a:extLst>
          </p:cNvPr>
          <p:cNvSpPr txBox="1"/>
          <p:nvPr/>
        </p:nvSpPr>
        <p:spPr>
          <a:xfrm>
            <a:off x="3341657" y="22019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41" name="CuadroTexto 40">
            <a:extLst>
              <a:ext uri="{FF2B5EF4-FFF2-40B4-BE49-F238E27FC236}">
                <a16:creationId xmlns:a16="http://schemas.microsoft.com/office/drawing/2014/main" id="{44B07E84-27F9-3DB6-A30B-12328CFB2F58}"/>
              </a:ext>
            </a:extLst>
          </p:cNvPr>
          <p:cNvSpPr txBox="1"/>
          <p:nvPr/>
        </p:nvSpPr>
        <p:spPr>
          <a:xfrm>
            <a:off x="2835818" y="22019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50" name="CuadroTexto 49">
            <a:extLst>
              <a:ext uri="{FF2B5EF4-FFF2-40B4-BE49-F238E27FC236}">
                <a16:creationId xmlns:a16="http://schemas.microsoft.com/office/drawing/2014/main" id="{9D26EF54-79AA-25F0-2CAF-1FC65E32D584}"/>
              </a:ext>
            </a:extLst>
          </p:cNvPr>
          <p:cNvSpPr txBox="1"/>
          <p:nvPr/>
        </p:nvSpPr>
        <p:spPr>
          <a:xfrm>
            <a:off x="3341657" y="262866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54" name="CuadroTexto 53">
            <a:extLst>
              <a:ext uri="{FF2B5EF4-FFF2-40B4-BE49-F238E27FC236}">
                <a16:creationId xmlns:a16="http://schemas.microsoft.com/office/drawing/2014/main" id="{F1B94008-E83D-04D6-94DB-A4DA3C4CB6C9}"/>
              </a:ext>
            </a:extLst>
          </p:cNvPr>
          <p:cNvSpPr txBox="1"/>
          <p:nvPr/>
        </p:nvSpPr>
        <p:spPr>
          <a:xfrm>
            <a:off x="2835818" y="262866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55" name="CuadroTexto 54">
            <a:extLst>
              <a:ext uri="{FF2B5EF4-FFF2-40B4-BE49-F238E27FC236}">
                <a16:creationId xmlns:a16="http://schemas.microsoft.com/office/drawing/2014/main" id="{3DA21EBA-AB6D-53EF-A205-7042B3E1A43E}"/>
              </a:ext>
            </a:extLst>
          </p:cNvPr>
          <p:cNvSpPr txBox="1"/>
          <p:nvPr/>
        </p:nvSpPr>
        <p:spPr>
          <a:xfrm>
            <a:off x="260271" y="30640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60" name="CuadroTexto 59">
            <a:extLst>
              <a:ext uri="{FF2B5EF4-FFF2-40B4-BE49-F238E27FC236}">
                <a16:creationId xmlns:a16="http://schemas.microsoft.com/office/drawing/2014/main" id="{EB6B111B-922C-1842-A8B8-18467C73F6DE}"/>
              </a:ext>
            </a:extLst>
          </p:cNvPr>
          <p:cNvSpPr txBox="1"/>
          <p:nvPr/>
        </p:nvSpPr>
        <p:spPr>
          <a:xfrm>
            <a:off x="1279174" y="30640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29</a:t>
            </a:r>
          </a:p>
        </p:txBody>
      </p:sp>
      <p:sp>
        <p:nvSpPr>
          <p:cNvPr id="90" name="CuadroTexto 89">
            <a:extLst>
              <a:ext uri="{FF2B5EF4-FFF2-40B4-BE49-F238E27FC236}">
                <a16:creationId xmlns:a16="http://schemas.microsoft.com/office/drawing/2014/main" id="{746472F7-1621-22F3-824D-C67943D1D504}"/>
              </a:ext>
            </a:extLst>
          </p:cNvPr>
          <p:cNvSpPr txBox="1"/>
          <p:nvPr/>
        </p:nvSpPr>
        <p:spPr>
          <a:xfrm>
            <a:off x="1799241" y="2207656"/>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16</a:t>
            </a:r>
          </a:p>
        </p:txBody>
      </p:sp>
      <p:sp>
        <p:nvSpPr>
          <p:cNvPr id="91" name="Rectangle 20">
            <a:extLst>
              <a:ext uri="{FF2B5EF4-FFF2-40B4-BE49-F238E27FC236}">
                <a16:creationId xmlns:a16="http://schemas.microsoft.com/office/drawing/2014/main" id="{F74DE7A4-E3C0-B8D6-8D8C-4A26AB02C9F4}"/>
              </a:ext>
            </a:extLst>
          </p:cNvPr>
          <p:cNvSpPr>
            <a:spLocks noChangeArrowheads="1"/>
          </p:cNvSpPr>
          <p:nvPr/>
        </p:nvSpPr>
        <p:spPr bwMode="auto">
          <a:xfrm>
            <a:off x="1998424" y="2203944"/>
            <a:ext cx="316800" cy="4243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18" name="Rectángulo redondeado 17">
            <a:extLst>
              <a:ext uri="{FF2B5EF4-FFF2-40B4-BE49-F238E27FC236}">
                <a16:creationId xmlns:a16="http://schemas.microsoft.com/office/drawing/2014/main" id="{FBD312B8-CAA1-3EE3-BD96-59C0DA8165B1}"/>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9" name="Elipse 18">
            <a:hlinkClick r:id="rId4" action="ppaction://hlinksldjump"/>
            <a:extLst>
              <a:ext uri="{FF2B5EF4-FFF2-40B4-BE49-F238E27FC236}">
                <a16:creationId xmlns:a16="http://schemas.microsoft.com/office/drawing/2014/main" id="{52EF1E34-A937-738F-44FB-F9ABDC9BDCB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0" name="Freeform 5">
            <a:hlinkClick r:id="" action="ppaction://noaction"/>
            <a:extLst>
              <a:ext uri="{FF2B5EF4-FFF2-40B4-BE49-F238E27FC236}">
                <a16:creationId xmlns:a16="http://schemas.microsoft.com/office/drawing/2014/main" id="{2D082012-8EDF-79AD-9FCB-6E9E16BDE6E7}"/>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Rectángulo redondeado 21">
            <a:extLst>
              <a:ext uri="{FF2B5EF4-FFF2-40B4-BE49-F238E27FC236}">
                <a16:creationId xmlns:a16="http://schemas.microsoft.com/office/drawing/2014/main" id="{6D1C642C-1A69-6994-150F-42E53B9D809C}"/>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3" name="Elipse 22">
            <a:hlinkClick r:id="rId5" action="ppaction://hlinksldjump"/>
            <a:extLst>
              <a:ext uri="{FF2B5EF4-FFF2-40B4-BE49-F238E27FC236}">
                <a16:creationId xmlns:a16="http://schemas.microsoft.com/office/drawing/2014/main" id="{178483AF-432E-1708-8364-03C821F1F87B}"/>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340BC74F-0952-99F6-53F6-56DADAF0C7A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Bisel 1">
            <a:hlinkClick r:id="rId6" action="ppaction://hlinksldjump"/>
            <a:extLst>
              <a:ext uri="{FF2B5EF4-FFF2-40B4-BE49-F238E27FC236}">
                <a16:creationId xmlns:a16="http://schemas.microsoft.com/office/drawing/2014/main" id="{CD8DBCDE-AB23-19CB-0014-E59BB0AE785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6" name="Bisel 127">
            <a:hlinkClick r:id="rId4" action="ppaction://hlinksldjump"/>
            <a:extLst>
              <a:ext uri="{FF2B5EF4-FFF2-40B4-BE49-F238E27FC236}">
                <a16:creationId xmlns:a16="http://schemas.microsoft.com/office/drawing/2014/main" id="{03E26105-CA06-9EEC-FEC7-E47BD58F571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7" name="Bisel 128">
            <a:hlinkClick r:id="rId7" action="ppaction://hlinksldjump"/>
            <a:extLst>
              <a:ext uri="{FF2B5EF4-FFF2-40B4-BE49-F238E27FC236}">
                <a16:creationId xmlns:a16="http://schemas.microsoft.com/office/drawing/2014/main" id="{8B5B9509-2ED5-D813-2C3F-0E31F694D098}"/>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8" name="Bisel 129">
            <a:hlinkClick r:id="rId8" action="ppaction://hlinksldjump"/>
            <a:extLst>
              <a:ext uri="{FF2B5EF4-FFF2-40B4-BE49-F238E27FC236}">
                <a16:creationId xmlns:a16="http://schemas.microsoft.com/office/drawing/2014/main" id="{C7BD78DE-E933-0911-57D0-46E4D929D0C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9" name="Bisel 130">
            <a:hlinkClick r:id="rId9" action="ppaction://hlinksldjump"/>
            <a:extLst>
              <a:ext uri="{FF2B5EF4-FFF2-40B4-BE49-F238E27FC236}">
                <a16:creationId xmlns:a16="http://schemas.microsoft.com/office/drawing/2014/main" id="{983E53FE-FA40-679D-DED9-4556032E59D5}"/>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5" name="Bisel 131">
            <a:hlinkClick r:id="rId10" action="ppaction://hlinksldjump"/>
            <a:extLst>
              <a:ext uri="{FF2B5EF4-FFF2-40B4-BE49-F238E27FC236}">
                <a16:creationId xmlns:a16="http://schemas.microsoft.com/office/drawing/2014/main" id="{C72E141D-AB44-1C41-C3E5-E1CB96E6950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6" name="Bisel 132">
            <a:hlinkClick r:id="rId11" action="ppaction://hlinksldjump"/>
            <a:extLst>
              <a:ext uri="{FF2B5EF4-FFF2-40B4-BE49-F238E27FC236}">
                <a16:creationId xmlns:a16="http://schemas.microsoft.com/office/drawing/2014/main" id="{A36D42ED-7073-38C2-7E75-B7EBD04CF0D3}"/>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12" action="ppaction://hlinksldjump"/>
            <a:extLst>
              <a:ext uri="{FF2B5EF4-FFF2-40B4-BE49-F238E27FC236}">
                <a16:creationId xmlns:a16="http://schemas.microsoft.com/office/drawing/2014/main" id="{1089DA0D-3219-9183-398E-B70D3FE8B0F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2" name="Bisel 121">
            <a:hlinkClick r:id="rId13" action="ppaction://hlinksldjump"/>
            <a:extLst>
              <a:ext uri="{FF2B5EF4-FFF2-40B4-BE49-F238E27FC236}">
                <a16:creationId xmlns:a16="http://schemas.microsoft.com/office/drawing/2014/main" id="{D9CAD4C4-6094-411C-C1AE-3A6030B8994E}"/>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14" action="ppaction://hlinksldjump"/>
            <a:extLst>
              <a:ext uri="{FF2B5EF4-FFF2-40B4-BE49-F238E27FC236}">
                <a16:creationId xmlns:a16="http://schemas.microsoft.com/office/drawing/2014/main" id="{89C0E7F0-481D-870A-C3BA-4F46C9E5341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9" name="Bisel 125">
            <a:hlinkClick r:id="rId5" action="ppaction://hlinksldjump"/>
            <a:extLst>
              <a:ext uri="{FF2B5EF4-FFF2-40B4-BE49-F238E27FC236}">
                <a16:creationId xmlns:a16="http://schemas.microsoft.com/office/drawing/2014/main" id="{BC0EAC06-163E-A763-06A4-8C11B3D025E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 name="CuadroTexto 1">
            <a:extLst>
              <a:ext uri="{FF2B5EF4-FFF2-40B4-BE49-F238E27FC236}">
                <a16:creationId xmlns:a16="http://schemas.microsoft.com/office/drawing/2014/main" id="{FEA3D4E7-18AC-EBA6-461D-5F60EE268875}"/>
              </a:ext>
            </a:extLst>
          </p:cNvPr>
          <p:cNvSpPr txBox="1"/>
          <p:nvPr/>
        </p:nvSpPr>
        <p:spPr>
          <a:xfrm>
            <a:off x="261226" y="17806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3" name="CuadroTexto 2">
            <a:extLst>
              <a:ext uri="{FF2B5EF4-FFF2-40B4-BE49-F238E27FC236}">
                <a16:creationId xmlns:a16="http://schemas.microsoft.com/office/drawing/2014/main" id="{6D0109CA-C286-B29A-29AE-B311B06DCCAD}"/>
              </a:ext>
            </a:extLst>
          </p:cNvPr>
          <p:cNvSpPr txBox="1"/>
          <p:nvPr/>
        </p:nvSpPr>
        <p:spPr>
          <a:xfrm>
            <a:off x="770052" y="1779561"/>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4" name="Rectangle 20">
            <a:extLst>
              <a:ext uri="{FF2B5EF4-FFF2-40B4-BE49-F238E27FC236}">
                <a16:creationId xmlns:a16="http://schemas.microsoft.com/office/drawing/2014/main" id="{1AFEA7CD-0151-DC45-4705-6ECD07BEA748}"/>
              </a:ext>
            </a:extLst>
          </p:cNvPr>
          <p:cNvSpPr>
            <a:spLocks noChangeArrowheads="1"/>
          </p:cNvSpPr>
          <p:nvPr/>
        </p:nvSpPr>
        <p:spPr bwMode="auto">
          <a:xfrm>
            <a:off x="973040" y="1991684"/>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8" name="Rectangle 20">
            <a:extLst>
              <a:ext uri="{FF2B5EF4-FFF2-40B4-BE49-F238E27FC236}">
                <a16:creationId xmlns:a16="http://schemas.microsoft.com/office/drawing/2014/main" id="{0E361EC5-FA4E-B266-788B-2580215C50B0}"/>
              </a:ext>
            </a:extLst>
          </p:cNvPr>
          <p:cNvSpPr>
            <a:spLocks noChangeArrowheads="1"/>
          </p:cNvSpPr>
          <p:nvPr/>
        </p:nvSpPr>
        <p:spPr bwMode="auto">
          <a:xfrm>
            <a:off x="974271" y="1779560"/>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 name="CuadroTexto 8">
            <a:extLst>
              <a:ext uri="{FF2B5EF4-FFF2-40B4-BE49-F238E27FC236}">
                <a16:creationId xmlns:a16="http://schemas.microsoft.com/office/drawing/2014/main" id="{7C383018-BE9C-9DD6-B423-9F49AF8D60E5}"/>
              </a:ext>
            </a:extLst>
          </p:cNvPr>
          <p:cNvSpPr txBox="1"/>
          <p:nvPr/>
        </p:nvSpPr>
        <p:spPr>
          <a:xfrm>
            <a:off x="1284562" y="17806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10" name="CuadroTexto 9">
            <a:extLst>
              <a:ext uri="{FF2B5EF4-FFF2-40B4-BE49-F238E27FC236}">
                <a16:creationId xmlns:a16="http://schemas.microsoft.com/office/drawing/2014/main" id="{0B99FE86-2D52-48F3-F67A-EFD46496C3A3}"/>
              </a:ext>
            </a:extLst>
          </p:cNvPr>
          <p:cNvSpPr txBox="1"/>
          <p:nvPr/>
        </p:nvSpPr>
        <p:spPr>
          <a:xfrm>
            <a:off x="1799531" y="17806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9</a:t>
            </a:r>
          </a:p>
        </p:txBody>
      </p:sp>
      <p:sp>
        <p:nvSpPr>
          <p:cNvPr id="11" name="CuadroTexto 10">
            <a:extLst>
              <a:ext uri="{FF2B5EF4-FFF2-40B4-BE49-F238E27FC236}">
                <a16:creationId xmlns:a16="http://schemas.microsoft.com/office/drawing/2014/main" id="{E33C2C4A-7BAC-95A7-737E-2F12763E8217}"/>
              </a:ext>
            </a:extLst>
          </p:cNvPr>
          <p:cNvSpPr txBox="1"/>
          <p:nvPr/>
        </p:nvSpPr>
        <p:spPr>
          <a:xfrm>
            <a:off x="2314209" y="1778516"/>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10</a:t>
            </a:r>
          </a:p>
        </p:txBody>
      </p:sp>
      <p:sp>
        <p:nvSpPr>
          <p:cNvPr id="12" name="Rectangle 20">
            <a:extLst>
              <a:ext uri="{FF2B5EF4-FFF2-40B4-BE49-F238E27FC236}">
                <a16:creationId xmlns:a16="http://schemas.microsoft.com/office/drawing/2014/main" id="{7600C5C9-E5D7-7B92-7FAE-0B375C0CB987}"/>
              </a:ext>
            </a:extLst>
          </p:cNvPr>
          <p:cNvSpPr>
            <a:spLocks noChangeArrowheads="1"/>
          </p:cNvSpPr>
          <p:nvPr/>
        </p:nvSpPr>
        <p:spPr bwMode="auto">
          <a:xfrm>
            <a:off x="2513392" y="1778105"/>
            <a:ext cx="316800" cy="4243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13" name="CuadroTexto 12">
            <a:extLst>
              <a:ext uri="{FF2B5EF4-FFF2-40B4-BE49-F238E27FC236}">
                <a16:creationId xmlns:a16="http://schemas.microsoft.com/office/drawing/2014/main" id="{2283A722-4B27-AE50-47FE-132FBFC4D9EF}"/>
              </a:ext>
            </a:extLst>
          </p:cNvPr>
          <p:cNvSpPr txBox="1"/>
          <p:nvPr/>
        </p:nvSpPr>
        <p:spPr>
          <a:xfrm>
            <a:off x="260300" y="2206261"/>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14" name="Rectangle 20">
            <a:extLst>
              <a:ext uri="{FF2B5EF4-FFF2-40B4-BE49-F238E27FC236}">
                <a16:creationId xmlns:a16="http://schemas.microsoft.com/office/drawing/2014/main" id="{46ECD58E-1E6E-C3C7-6D22-BE4825DB8BFB}"/>
              </a:ext>
            </a:extLst>
          </p:cNvPr>
          <p:cNvSpPr>
            <a:spLocks noChangeArrowheads="1"/>
          </p:cNvSpPr>
          <p:nvPr/>
        </p:nvSpPr>
        <p:spPr bwMode="auto">
          <a:xfrm>
            <a:off x="463288" y="2418384"/>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17" name="Rectangle 20">
            <a:extLst>
              <a:ext uri="{FF2B5EF4-FFF2-40B4-BE49-F238E27FC236}">
                <a16:creationId xmlns:a16="http://schemas.microsoft.com/office/drawing/2014/main" id="{BFDB557E-8A4B-B2C8-A864-7FB4304C3C71}"/>
              </a:ext>
            </a:extLst>
          </p:cNvPr>
          <p:cNvSpPr>
            <a:spLocks noChangeArrowheads="1"/>
          </p:cNvSpPr>
          <p:nvPr/>
        </p:nvSpPr>
        <p:spPr bwMode="auto">
          <a:xfrm>
            <a:off x="464519" y="2206260"/>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51" name="CuadroTexto 50">
            <a:extLst>
              <a:ext uri="{FF2B5EF4-FFF2-40B4-BE49-F238E27FC236}">
                <a16:creationId xmlns:a16="http://schemas.microsoft.com/office/drawing/2014/main" id="{AA50AD10-B253-9443-B465-61DE47C0E0D3}"/>
              </a:ext>
            </a:extLst>
          </p:cNvPr>
          <p:cNvSpPr txBox="1"/>
          <p:nvPr/>
        </p:nvSpPr>
        <p:spPr>
          <a:xfrm>
            <a:off x="770052" y="2208702"/>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52" name="Rectangle 20">
            <a:extLst>
              <a:ext uri="{FF2B5EF4-FFF2-40B4-BE49-F238E27FC236}">
                <a16:creationId xmlns:a16="http://schemas.microsoft.com/office/drawing/2014/main" id="{EA584D55-9377-C7D1-BED3-3E8D1866AD43}"/>
              </a:ext>
            </a:extLst>
          </p:cNvPr>
          <p:cNvSpPr>
            <a:spLocks noChangeArrowheads="1"/>
          </p:cNvSpPr>
          <p:nvPr/>
        </p:nvSpPr>
        <p:spPr bwMode="auto">
          <a:xfrm>
            <a:off x="973040" y="2420825"/>
            <a:ext cx="310329" cy="21806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56" name="Rectangle 20">
            <a:extLst>
              <a:ext uri="{FF2B5EF4-FFF2-40B4-BE49-F238E27FC236}">
                <a16:creationId xmlns:a16="http://schemas.microsoft.com/office/drawing/2014/main" id="{BCB85F4E-0BDA-A939-9A7E-9817D76CDAA5}"/>
              </a:ext>
            </a:extLst>
          </p:cNvPr>
          <p:cNvSpPr>
            <a:spLocks noChangeArrowheads="1"/>
          </p:cNvSpPr>
          <p:nvPr/>
        </p:nvSpPr>
        <p:spPr bwMode="auto">
          <a:xfrm>
            <a:off x="974271" y="2208701"/>
            <a:ext cx="309099" cy="21106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57" name="CuadroTexto 56">
            <a:extLst>
              <a:ext uri="{FF2B5EF4-FFF2-40B4-BE49-F238E27FC236}">
                <a16:creationId xmlns:a16="http://schemas.microsoft.com/office/drawing/2014/main" id="{A3770E9F-8072-A38B-8545-A232C76491C9}"/>
              </a:ext>
            </a:extLst>
          </p:cNvPr>
          <p:cNvSpPr txBox="1"/>
          <p:nvPr/>
        </p:nvSpPr>
        <p:spPr>
          <a:xfrm>
            <a:off x="2314804" y="2200555"/>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58" name="Rectangle 20">
            <a:extLst>
              <a:ext uri="{FF2B5EF4-FFF2-40B4-BE49-F238E27FC236}">
                <a16:creationId xmlns:a16="http://schemas.microsoft.com/office/drawing/2014/main" id="{E03E099A-58AA-E9B2-3FC5-44330DEB185B}"/>
              </a:ext>
            </a:extLst>
          </p:cNvPr>
          <p:cNvSpPr>
            <a:spLocks noChangeArrowheads="1"/>
          </p:cNvSpPr>
          <p:nvPr/>
        </p:nvSpPr>
        <p:spPr bwMode="auto">
          <a:xfrm>
            <a:off x="2519023" y="2407384"/>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59" name="Rectangle 20">
            <a:extLst>
              <a:ext uri="{FF2B5EF4-FFF2-40B4-BE49-F238E27FC236}">
                <a16:creationId xmlns:a16="http://schemas.microsoft.com/office/drawing/2014/main" id="{7A77CABA-E61E-C1BB-EA17-1F1C520AC0D1}"/>
              </a:ext>
            </a:extLst>
          </p:cNvPr>
          <p:cNvSpPr>
            <a:spLocks noChangeArrowheads="1"/>
          </p:cNvSpPr>
          <p:nvPr/>
        </p:nvSpPr>
        <p:spPr bwMode="auto">
          <a:xfrm>
            <a:off x="2519023" y="2200555"/>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61" name="CuadroTexto 60">
            <a:extLst>
              <a:ext uri="{FF2B5EF4-FFF2-40B4-BE49-F238E27FC236}">
                <a16:creationId xmlns:a16="http://schemas.microsoft.com/office/drawing/2014/main" id="{2C472B48-E423-1BC8-A516-9077B1AC24AE}"/>
              </a:ext>
            </a:extLst>
          </p:cNvPr>
          <p:cNvSpPr txBox="1"/>
          <p:nvPr/>
        </p:nvSpPr>
        <p:spPr>
          <a:xfrm>
            <a:off x="261685" y="2631240"/>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62" name="Rectangle 20">
            <a:extLst>
              <a:ext uri="{FF2B5EF4-FFF2-40B4-BE49-F238E27FC236}">
                <a16:creationId xmlns:a16="http://schemas.microsoft.com/office/drawing/2014/main" id="{2AF6D252-9F49-2218-7F16-B9196E3CF6E4}"/>
              </a:ext>
            </a:extLst>
          </p:cNvPr>
          <p:cNvSpPr>
            <a:spLocks noChangeArrowheads="1"/>
          </p:cNvSpPr>
          <p:nvPr/>
        </p:nvSpPr>
        <p:spPr bwMode="auto">
          <a:xfrm>
            <a:off x="464673" y="2843363"/>
            <a:ext cx="310329" cy="218061"/>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63" name="Rectangle 20">
            <a:extLst>
              <a:ext uri="{FF2B5EF4-FFF2-40B4-BE49-F238E27FC236}">
                <a16:creationId xmlns:a16="http://schemas.microsoft.com/office/drawing/2014/main" id="{333D06D1-5D73-5C8F-999F-04608ECF2CEC}"/>
              </a:ext>
            </a:extLst>
          </p:cNvPr>
          <p:cNvSpPr>
            <a:spLocks noChangeArrowheads="1"/>
          </p:cNvSpPr>
          <p:nvPr/>
        </p:nvSpPr>
        <p:spPr bwMode="auto">
          <a:xfrm>
            <a:off x="465904" y="2631239"/>
            <a:ext cx="309099" cy="21106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64" name="CuadroTexto 63">
            <a:extLst>
              <a:ext uri="{FF2B5EF4-FFF2-40B4-BE49-F238E27FC236}">
                <a16:creationId xmlns:a16="http://schemas.microsoft.com/office/drawing/2014/main" id="{F5A69C10-7261-4604-1936-A5807FE5755F}"/>
              </a:ext>
            </a:extLst>
          </p:cNvPr>
          <p:cNvSpPr txBox="1"/>
          <p:nvPr/>
        </p:nvSpPr>
        <p:spPr>
          <a:xfrm>
            <a:off x="774109" y="262866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21</a:t>
            </a:r>
          </a:p>
        </p:txBody>
      </p:sp>
      <p:sp>
        <p:nvSpPr>
          <p:cNvPr id="65" name="CuadroTexto 64">
            <a:extLst>
              <a:ext uri="{FF2B5EF4-FFF2-40B4-BE49-F238E27FC236}">
                <a16:creationId xmlns:a16="http://schemas.microsoft.com/office/drawing/2014/main" id="{F41780C4-A0C7-C6C5-B186-11C8A5986960}"/>
              </a:ext>
            </a:extLst>
          </p:cNvPr>
          <p:cNvSpPr txBox="1"/>
          <p:nvPr/>
        </p:nvSpPr>
        <p:spPr>
          <a:xfrm>
            <a:off x="2312414" y="262866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24</a:t>
            </a:r>
          </a:p>
        </p:txBody>
      </p:sp>
      <p:sp>
        <p:nvSpPr>
          <p:cNvPr id="66" name="CuadroTexto 65">
            <a:extLst>
              <a:ext uri="{FF2B5EF4-FFF2-40B4-BE49-F238E27FC236}">
                <a16:creationId xmlns:a16="http://schemas.microsoft.com/office/drawing/2014/main" id="{6C72C1EA-CF7E-AC46-9D4A-9F64F03E99C8}"/>
              </a:ext>
            </a:extLst>
          </p:cNvPr>
          <p:cNvSpPr txBox="1"/>
          <p:nvPr/>
        </p:nvSpPr>
        <p:spPr>
          <a:xfrm>
            <a:off x="1801004" y="30640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30</a:t>
            </a:r>
          </a:p>
        </p:txBody>
      </p:sp>
      <p:sp>
        <p:nvSpPr>
          <p:cNvPr id="67" name="CuadroTexto 66">
            <a:extLst>
              <a:ext uri="{FF2B5EF4-FFF2-40B4-BE49-F238E27FC236}">
                <a16:creationId xmlns:a16="http://schemas.microsoft.com/office/drawing/2014/main" id="{341A3925-57D6-09D3-A154-975D68B8DFB9}"/>
              </a:ext>
            </a:extLst>
          </p:cNvPr>
          <p:cNvSpPr txBox="1"/>
          <p:nvPr/>
        </p:nvSpPr>
        <p:spPr>
          <a:xfrm>
            <a:off x="2322835" y="30640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31</a:t>
            </a:r>
          </a:p>
        </p:txBody>
      </p:sp>
      <p:sp>
        <p:nvSpPr>
          <p:cNvPr id="68" name="CuadroTexto 67">
            <a:extLst>
              <a:ext uri="{FF2B5EF4-FFF2-40B4-BE49-F238E27FC236}">
                <a16:creationId xmlns:a16="http://schemas.microsoft.com/office/drawing/2014/main" id="{296391AF-18E4-9886-396D-4BDDF87E95AE}"/>
              </a:ext>
            </a:extLst>
          </p:cNvPr>
          <p:cNvSpPr txBox="1"/>
          <p:nvPr/>
        </p:nvSpPr>
        <p:spPr>
          <a:xfrm>
            <a:off x="1283840"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69" name="Rectangle 20">
            <a:extLst>
              <a:ext uri="{FF2B5EF4-FFF2-40B4-BE49-F238E27FC236}">
                <a16:creationId xmlns:a16="http://schemas.microsoft.com/office/drawing/2014/main" id="{3FEA2FDE-78BC-D153-3228-6C827E4ADE22}"/>
              </a:ext>
            </a:extLst>
          </p:cNvPr>
          <p:cNvSpPr>
            <a:spLocks noChangeArrowheads="1"/>
          </p:cNvSpPr>
          <p:nvPr/>
        </p:nvSpPr>
        <p:spPr bwMode="auto">
          <a:xfrm>
            <a:off x="1490183"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70" name="Rectangle 20">
            <a:extLst>
              <a:ext uri="{FF2B5EF4-FFF2-40B4-BE49-F238E27FC236}">
                <a16:creationId xmlns:a16="http://schemas.microsoft.com/office/drawing/2014/main" id="{CD887342-B076-F646-1F85-670035925496}"/>
              </a:ext>
            </a:extLst>
          </p:cNvPr>
          <p:cNvSpPr>
            <a:spLocks noChangeArrowheads="1"/>
          </p:cNvSpPr>
          <p:nvPr/>
        </p:nvSpPr>
        <p:spPr bwMode="auto">
          <a:xfrm>
            <a:off x="1490183"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71" name="Rectangle 20">
            <a:extLst>
              <a:ext uri="{FF2B5EF4-FFF2-40B4-BE49-F238E27FC236}">
                <a16:creationId xmlns:a16="http://schemas.microsoft.com/office/drawing/2014/main" id="{A2F7ED17-5D92-98AE-0BF0-B6229880E82F}"/>
              </a:ext>
            </a:extLst>
          </p:cNvPr>
          <p:cNvSpPr>
            <a:spLocks noChangeArrowheads="1"/>
          </p:cNvSpPr>
          <p:nvPr/>
        </p:nvSpPr>
        <p:spPr bwMode="auto">
          <a:xfrm>
            <a:off x="1490183"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72" name="CuadroTexto 71">
            <a:extLst>
              <a:ext uri="{FF2B5EF4-FFF2-40B4-BE49-F238E27FC236}">
                <a16:creationId xmlns:a16="http://schemas.microsoft.com/office/drawing/2014/main" id="{A5F9BFC1-3651-F6B6-00B1-16B9D7F09F12}"/>
              </a:ext>
            </a:extLst>
          </p:cNvPr>
          <p:cNvSpPr txBox="1"/>
          <p:nvPr/>
        </p:nvSpPr>
        <p:spPr>
          <a:xfrm>
            <a:off x="1800771" y="2633946"/>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74" name="Rectangle 20">
            <a:extLst>
              <a:ext uri="{FF2B5EF4-FFF2-40B4-BE49-F238E27FC236}">
                <a16:creationId xmlns:a16="http://schemas.microsoft.com/office/drawing/2014/main" id="{015EC621-5E80-8191-08CA-8D0761568458}"/>
              </a:ext>
            </a:extLst>
          </p:cNvPr>
          <p:cNvSpPr>
            <a:spLocks noChangeArrowheads="1"/>
          </p:cNvSpPr>
          <p:nvPr/>
        </p:nvSpPr>
        <p:spPr bwMode="auto">
          <a:xfrm>
            <a:off x="1995408" y="2632658"/>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75" name="Rectangle 20">
            <a:extLst>
              <a:ext uri="{FF2B5EF4-FFF2-40B4-BE49-F238E27FC236}">
                <a16:creationId xmlns:a16="http://schemas.microsoft.com/office/drawing/2014/main" id="{05E78EB6-655B-9385-94AB-4351C48877B3}"/>
              </a:ext>
            </a:extLst>
          </p:cNvPr>
          <p:cNvSpPr>
            <a:spLocks noChangeArrowheads="1"/>
          </p:cNvSpPr>
          <p:nvPr/>
        </p:nvSpPr>
        <p:spPr bwMode="auto">
          <a:xfrm>
            <a:off x="1995408" y="2766008"/>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76" name="Rectangle 20">
            <a:extLst>
              <a:ext uri="{FF2B5EF4-FFF2-40B4-BE49-F238E27FC236}">
                <a16:creationId xmlns:a16="http://schemas.microsoft.com/office/drawing/2014/main" id="{DC5C4FBF-CEA7-4B35-CC81-D82A5BF44E5E}"/>
              </a:ext>
            </a:extLst>
          </p:cNvPr>
          <p:cNvSpPr>
            <a:spLocks noChangeArrowheads="1"/>
          </p:cNvSpPr>
          <p:nvPr/>
        </p:nvSpPr>
        <p:spPr bwMode="auto">
          <a:xfrm>
            <a:off x="1995408" y="2899358"/>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77" name="CuadroTexto 76">
            <a:extLst>
              <a:ext uri="{FF2B5EF4-FFF2-40B4-BE49-F238E27FC236}">
                <a16:creationId xmlns:a16="http://schemas.microsoft.com/office/drawing/2014/main" id="{C08D4C47-F91C-0F8A-392B-EFBA8CCCC0DC}"/>
              </a:ext>
            </a:extLst>
          </p:cNvPr>
          <p:cNvSpPr txBox="1"/>
          <p:nvPr/>
        </p:nvSpPr>
        <p:spPr>
          <a:xfrm>
            <a:off x="775396" y="3064719"/>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80" name="Rectangle 20">
            <a:extLst>
              <a:ext uri="{FF2B5EF4-FFF2-40B4-BE49-F238E27FC236}">
                <a16:creationId xmlns:a16="http://schemas.microsoft.com/office/drawing/2014/main" id="{12B78C79-3BAF-B366-9FF7-4CDC1D69C10A}"/>
              </a:ext>
            </a:extLst>
          </p:cNvPr>
          <p:cNvSpPr>
            <a:spLocks noChangeArrowheads="1"/>
          </p:cNvSpPr>
          <p:nvPr/>
        </p:nvSpPr>
        <p:spPr bwMode="auto">
          <a:xfrm>
            <a:off x="970033" y="3063431"/>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JUN-23</a:t>
            </a:r>
          </a:p>
        </p:txBody>
      </p:sp>
      <p:sp>
        <p:nvSpPr>
          <p:cNvPr id="86" name="Rectangle 20">
            <a:extLst>
              <a:ext uri="{FF2B5EF4-FFF2-40B4-BE49-F238E27FC236}">
                <a16:creationId xmlns:a16="http://schemas.microsoft.com/office/drawing/2014/main" id="{017A591A-8FCD-C5F2-CCFA-9F59FB17BAB8}"/>
              </a:ext>
            </a:extLst>
          </p:cNvPr>
          <p:cNvSpPr>
            <a:spLocks noChangeArrowheads="1"/>
          </p:cNvSpPr>
          <p:nvPr/>
        </p:nvSpPr>
        <p:spPr bwMode="auto">
          <a:xfrm>
            <a:off x="970033" y="3196781"/>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87" name="Rectangle 20">
            <a:extLst>
              <a:ext uri="{FF2B5EF4-FFF2-40B4-BE49-F238E27FC236}">
                <a16:creationId xmlns:a16="http://schemas.microsoft.com/office/drawing/2014/main" id="{06FAAA10-F1E5-CA6B-5707-EC50F146C32B}"/>
              </a:ext>
            </a:extLst>
          </p:cNvPr>
          <p:cNvSpPr>
            <a:spLocks noChangeArrowheads="1"/>
          </p:cNvSpPr>
          <p:nvPr/>
        </p:nvSpPr>
        <p:spPr bwMode="auto">
          <a:xfrm>
            <a:off x="970033" y="3330131"/>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Tree>
    <p:extLst>
      <p:ext uri="{BB962C8B-B14F-4D97-AF65-F5344CB8AC3E}">
        <p14:creationId xmlns:p14="http://schemas.microsoft.com/office/powerpoint/2010/main" val="395148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Junio</a:t>
            </a:r>
          </a:p>
        </p:txBody>
      </p:sp>
      <p:sp>
        <p:nvSpPr>
          <p:cNvPr id="8" name="Bisel 127">
            <a:hlinkClick r:id="" action="ppaction://noaction"/>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JUN</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45" name="CuadroTexto 44">
            <a:extLst>
              <a:ext uri="{FF2B5EF4-FFF2-40B4-BE49-F238E27FC236}">
                <a16:creationId xmlns:a16="http://schemas.microsoft.com/office/drawing/2014/main" id="{CC215BFA-F2AA-DB6C-46A4-154D965AFFCC}"/>
              </a:ext>
            </a:extLst>
          </p:cNvPr>
          <p:cNvSpPr txBox="1"/>
          <p:nvPr/>
        </p:nvSpPr>
        <p:spPr>
          <a:xfrm>
            <a:off x="1801689"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15" name="CuadroTexto 14">
            <a:extLst>
              <a:ext uri="{FF2B5EF4-FFF2-40B4-BE49-F238E27FC236}">
                <a16:creationId xmlns:a16="http://schemas.microsoft.com/office/drawing/2014/main" id="{06CC48D1-B72A-3CCA-E298-2DFC79F7AAF5}"/>
              </a:ext>
            </a:extLst>
          </p:cNvPr>
          <p:cNvSpPr txBox="1"/>
          <p:nvPr/>
        </p:nvSpPr>
        <p:spPr>
          <a:xfrm>
            <a:off x="772468"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4</a:t>
            </a:r>
          </a:p>
        </p:txBody>
      </p:sp>
      <p:sp>
        <p:nvSpPr>
          <p:cNvPr id="18" name="CuadroTexto 17">
            <a:extLst>
              <a:ext uri="{FF2B5EF4-FFF2-40B4-BE49-F238E27FC236}">
                <a16:creationId xmlns:a16="http://schemas.microsoft.com/office/drawing/2014/main" id="{23CF6C43-839F-77A5-632C-EE36C4874FDE}"/>
              </a:ext>
            </a:extLst>
          </p:cNvPr>
          <p:cNvSpPr txBox="1"/>
          <p:nvPr/>
        </p:nvSpPr>
        <p:spPr>
          <a:xfrm>
            <a:off x="259939"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19" name="CuadroTexto 18">
            <a:extLst>
              <a:ext uri="{FF2B5EF4-FFF2-40B4-BE49-F238E27FC236}">
                <a16:creationId xmlns:a16="http://schemas.microsoft.com/office/drawing/2014/main" id="{B0527793-490E-28F3-5ABA-EB4C35D278CA}"/>
              </a:ext>
            </a:extLst>
          </p:cNvPr>
          <p:cNvSpPr txBox="1"/>
          <p:nvPr/>
        </p:nvSpPr>
        <p:spPr>
          <a:xfrm>
            <a:off x="3341657" y="17794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20" name="CuadroTexto 19">
            <a:extLst>
              <a:ext uri="{FF2B5EF4-FFF2-40B4-BE49-F238E27FC236}">
                <a16:creationId xmlns:a16="http://schemas.microsoft.com/office/drawing/2014/main" id="{814BB775-C7B6-6E56-3208-84CCF41DEBBC}"/>
              </a:ext>
            </a:extLst>
          </p:cNvPr>
          <p:cNvSpPr txBox="1"/>
          <p:nvPr/>
        </p:nvSpPr>
        <p:spPr>
          <a:xfrm>
            <a:off x="2835818" y="17794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24" name="CuadroTexto 23">
            <a:extLst>
              <a:ext uri="{FF2B5EF4-FFF2-40B4-BE49-F238E27FC236}">
                <a16:creationId xmlns:a16="http://schemas.microsoft.com/office/drawing/2014/main" id="{55AE7A31-067F-E035-1F06-7FDB37A8CBAE}"/>
              </a:ext>
            </a:extLst>
          </p:cNvPr>
          <p:cNvSpPr txBox="1"/>
          <p:nvPr/>
        </p:nvSpPr>
        <p:spPr>
          <a:xfrm>
            <a:off x="2315495" y="22009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14</a:t>
            </a:r>
          </a:p>
        </p:txBody>
      </p:sp>
      <p:sp>
        <p:nvSpPr>
          <p:cNvPr id="27" name="CuadroTexto 26">
            <a:extLst>
              <a:ext uri="{FF2B5EF4-FFF2-40B4-BE49-F238E27FC236}">
                <a16:creationId xmlns:a16="http://schemas.microsoft.com/office/drawing/2014/main" id="{F4C04746-A027-C15A-BEE3-0D284100B514}"/>
              </a:ext>
            </a:extLst>
          </p:cNvPr>
          <p:cNvSpPr txBox="1"/>
          <p:nvPr/>
        </p:nvSpPr>
        <p:spPr>
          <a:xfrm>
            <a:off x="3341657" y="2204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28" name="CuadroTexto 27">
            <a:extLst>
              <a:ext uri="{FF2B5EF4-FFF2-40B4-BE49-F238E27FC236}">
                <a16:creationId xmlns:a16="http://schemas.microsoft.com/office/drawing/2014/main" id="{DFBA61FE-F7E6-610B-821F-9DD8BBB879CE}"/>
              </a:ext>
            </a:extLst>
          </p:cNvPr>
          <p:cNvSpPr txBox="1"/>
          <p:nvPr/>
        </p:nvSpPr>
        <p:spPr>
          <a:xfrm>
            <a:off x="2835818" y="2204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46" name="CuadroTexto 45">
            <a:extLst>
              <a:ext uri="{FF2B5EF4-FFF2-40B4-BE49-F238E27FC236}">
                <a16:creationId xmlns:a16="http://schemas.microsoft.com/office/drawing/2014/main" id="{318BEF8B-354C-C688-126E-CB20D0AF9158}"/>
              </a:ext>
            </a:extLst>
          </p:cNvPr>
          <p:cNvSpPr txBox="1"/>
          <p:nvPr/>
        </p:nvSpPr>
        <p:spPr>
          <a:xfrm>
            <a:off x="3341657" y="26298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49" name="CuadroTexto 48">
            <a:extLst>
              <a:ext uri="{FF2B5EF4-FFF2-40B4-BE49-F238E27FC236}">
                <a16:creationId xmlns:a16="http://schemas.microsoft.com/office/drawing/2014/main" id="{7A16DAE1-2942-9F14-22BB-257889D30F73}"/>
              </a:ext>
            </a:extLst>
          </p:cNvPr>
          <p:cNvSpPr txBox="1"/>
          <p:nvPr/>
        </p:nvSpPr>
        <p:spPr>
          <a:xfrm>
            <a:off x="2835818" y="26298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51" name="CuadroTexto 50">
            <a:extLst>
              <a:ext uri="{FF2B5EF4-FFF2-40B4-BE49-F238E27FC236}">
                <a16:creationId xmlns:a16="http://schemas.microsoft.com/office/drawing/2014/main" id="{8E978512-BE7D-ED43-BA55-E301FAB10566}"/>
              </a:ext>
            </a:extLst>
          </p:cNvPr>
          <p:cNvSpPr txBox="1"/>
          <p:nvPr/>
        </p:nvSpPr>
        <p:spPr>
          <a:xfrm>
            <a:off x="1279174" y="30571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57" name="CuadroTexto 56">
            <a:extLst>
              <a:ext uri="{FF2B5EF4-FFF2-40B4-BE49-F238E27FC236}">
                <a16:creationId xmlns:a16="http://schemas.microsoft.com/office/drawing/2014/main" id="{F03961C7-8C1F-33BE-6B07-A2BDB34AB4C5}"/>
              </a:ext>
            </a:extLst>
          </p:cNvPr>
          <p:cNvSpPr txBox="1"/>
          <p:nvPr/>
        </p:nvSpPr>
        <p:spPr>
          <a:xfrm>
            <a:off x="772468" y="30571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25</a:t>
            </a:r>
          </a:p>
        </p:txBody>
      </p:sp>
      <p:sp>
        <p:nvSpPr>
          <p:cNvPr id="59" name="CuadroTexto 58">
            <a:extLst>
              <a:ext uri="{FF2B5EF4-FFF2-40B4-BE49-F238E27FC236}">
                <a16:creationId xmlns:a16="http://schemas.microsoft.com/office/drawing/2014/main" id="{26D06CC0-DC10-6F3A-6D98-55689B92F934}"/>
              </a:ext>
            </a:extLst>
          </p:cNvPr>
          <p:cNvSpPr txBox="1"/>
          <p:nvPr/>
        </p:nvSpPr>
        <p:spPr>
          <a:xfrm>
            <a:off x="3341657" y="306081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61" name="CuadroTexto 60">
            <a:extLst>
              <a:ext uri="{FF2B5EF4-FFF2-40B4-BE49-F238E27FC236}">
                <a16:creationId xmlns:a16="http://schemas.microsoft.com/office/drawing/2014/main" id="{C498DA79-D332-B6DB-5906-D702CF859619}"/>
              </a:ext>
            </a:extLst>
          </p:cNvPr>
          <p:cNvSpPr txBox="1"/>
          <p:nvPr/>
        </p:nvSpPr>
        <p:spPr>
          <a:xfrm>
            <a:off x="2835818" y="306081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21" name="Rectángulo redondeado 20">
            <a:extLst>
              <a:ext uri="{FF2B5EF4-FFF2-40B4-BE49-F238E27FC236}">
                <a16:creationId xmlns:a16="http://schemas.microsoft.com/office/drawing/2014/main" id="{28E937E7-8F0B-BA1F-65F1-F8A0DB48A848}"/>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3" name="Elipse 22">
            <a:hlinkClick r:id="rId4" action="ppaction://hlinksldjump"/>
            <a:extLst>
              <a:ext uri="{FF2B5EF4-FFF2-40B4-BE49-F238E27FC236}">
                <a16:creationId xmlns:a16="http://schemas.microsoft.com/office/drawing/2014/main" id="{5983B206-6DF9-1A63-F23D-ABEFF425DC9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A132780D-D5F1-2A25-BE0F-B9AFA1FCFA8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1197364A-8D19-6FE9-F013-C2029178FC3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0" name="Elipse 29">
            <a:hlinkClick r:id="rId5" action="ppaction://hlinksldjump"/>
            <a:extLst>
              <a:ext uri="{FF2B5EF4-FFF2-40B4-BE49-F238E27FC236}">
                <a16:creationId xmlns:a16="http://schemas.microsoft.com/office/drawing/2014/main" id="{39E701D5-8A57-AE9E-9DB3-BA3CB2CBF40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200FD114-A587-7B4C-15F6-E6A227D28A39}"/>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66" name="Bisel 1">
            <a:hlinkClick r:id="rId6" action="ppaction://hlinksldjump"/>
            <a:extLst>
              <a:ext uri="{FF2B5EF4-FFF2-40B4-BE49-F238E27FC236}">
                <a16:creationId xmlns:a16="http://schemas.microsoft.com/office/drawing/2014/main" id="{E36B68E3-094E-29EE-3506-AD0F9D0BAC3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67" name="Bisel 128">
            <a:hlinkClick r:id="rId4" action="ppaction://hlinksldjump"/>
            <a:extLst>
              <a:ext uri="{FF2B5EF4-FFF2-40B4-BE49-F238E27FC236}">
                <a16:creationId xmlns:a16="http://schemas.microsoft.com/office/drawing/2014/main" id="{A7F9391D-E17F-3FF2-A4EF-7DF1C17DDFE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8" name="Bisel 129">
            <a:hlinkClick r:id="rId7" action="ppaction://hlinksldjump"/>
            <a:extLst>
              <a:ext uri="{FF2B5EF4-FFF2-40B4-BE49-F238E27FC236}">
                <a16:creationId xmlns:a16="http://schemas.microsoft.com/office/drawing/2014/main" id="{CF0E9715-4BAC-9888-98E3-698AFACFA5A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9" name="Bisel 130">
            <a:hlinkClick r:id="rId8" action="ppaction://hlinksldjump"/>
            <a:extLst>
              <a:ext uri="{FF2B5EF4-FFF2-40B4-BE49-F238E27FC236}">
                <a16:creationId xmlns:a16="http://schemas.microsoft.com/office/drawing/2014/main" id="{307517D6-D5D1-4AC8-E7B2-F4C43B61072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70" name="Bisel 131">
            <a:hlinkClick r:id="rId9" action="ppaction://hlinksldjump"/>
            <a:extLst>
              <a:ext uri="{FF2B5EF4-FFF2-40B4-BE49-F238E27FC236}">
                <a16:creationId xmlns:a16="http://schemas.microsoft.com/office/drawing/2014/main" id="{D0C57122-DB06-35C6-EDA5-A25E787DA98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71" name="Bisel 132">
            <a:hlinkClick r:id="rId10" action="ppaction://hlinksldjump"/>
            <a:extLst>
              <a:ext uri="{FF2B5EF4-FFF2-40B4-BE49-F238E27FC236}">
                <a16:creationId xmlns:a16="http://schemas.microsoft.com/office/drawing/2014/main" id="{67AEF6F2-0258-18E4-D623-B66FEA033F7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73" name="Bisel 133">
            <a:hlinkClick r:id="rId11" action="ppaction://hlinksldjump"/>
            <a:extLst>
              <a:ext uri="{FF2B5EF4-FFF2-40B4-BE49-F238E27FC236}">
                <a16:creationId xmlns:a16="http://schemas.microsoft.com/office/drawing/2014/main" id="{E030FEC4-1A54-D471-9FE3-83FB0EE17D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78" name="Bisel 121">
            <a:hlinkClick r:id="rId12" action="ppaction://hlinksldjump"/>
            <a:extLst>
              <a:ext uri="{FF2B5EF4-FFF2-40B4-BE49-F238E27FC236}">
                <a16:creationId xmlns:a16="http://schemas.microsoft.com/office/drawing/2014/main" id="{DAF047AC-B109-4A10-57C9-12630C8492A4}"/>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79" name="Bisel 122">
            <a:hlinkClick r:id="rId13" action="ppaction://hlinksldjump"/>
            <a:extLst>
              <a:ext uri="{FF2B5EF4-FFF2-40B4-BE49-F238E27FC236}">
                <a16:creationId xmlns:a16="http://schemas.microsoft.com/office/drawing/2014/main" id="{D23E9D4E-BAB5-26DD-0DD7-54664A0560C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81" name="Bisel 125">
            <a:hlinkClick r:id="rId14" action="ppaction://hlinksldjump"/>
            <a:extLst>
              <a:ext uri="{FF2B5EF4-FFF2-40B4-BE49-F238E27FC236}">
                <a16:creationId xmlns:a16="http://schemas.microsoft.com/office/drawing/2014/main" id="{ED107D4B-C155-7FA2-D9C0-306FF6DF9D2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82" name="Bisel 126">
            <a:hlinkClick r:id="rId5" action="ppaction://hlinksldjump"/>
            <a:extLst>
              <a:ext uri="{FF2B5EF4-FFF2-40B4-BE49-F238E27FC236}">
                <a16:creationId xmlns:a16="http://schemas.microsoft.com/office/drawing/2014/main" id="{E1635990-6767-878C-E687-2D708DFFF7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2" name="CuadroTexto 1">
            <a:extLst>
              <a:ext uri="{FF2B5EF4-FFF2-40B4-BE49-F238E27FC236}">
                <a16:creationId xmlns:a16="http://schemas.microsoft.com/office/drawing/2014/main" id="{389634A8-268A-D9FE-55E0-1E36C7A7CE86}"/>
              </a:ext>
            </a:extLst>
          </p:cNvPr>
          <p:cNvSpPr txBox="1"/>
          <p:nvPr/>
        </p:nvSpPr>
        <p:spPr>
          <a:xfrm>
            <a:off x="1284109" y="1779561"/>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3" name="Rectangle 20">
            <a:extLst>
              <a:ext uri="{FF2B5EF4-FFF2-40B4-BE49-F238E27FC236}">
                <a16:creationId xmlns:a16="http://schemas.microsoft.com/office/drawing/2014/main" id="{EDA55103-6846-3D39-BCED-B71E9362CED0}"/>
              </a:ext>
            </a:extLst>
          </p:cNvPr>
          <p:cNvSpPr>
            <a:spLocks noChangeArrowheads="1"/>
          </p:cNvSpPr>
          <p:nvPr/>
        </p:nvSpPr>
        <p:spPr bwMode="auto">
          <a:xfrm>
            <a:off x="1487097" y="1991684"/>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4" name="Rectangle 20">
            <a:extLst>
              <a:ext uri="{FF2B5EF4-FFF2-40B4-BE49-F238E27FC236}">
                <a16:creationId xmlns:a16="http://schemas.microsoft.com/office/drawing/2014/main" id="{1ED24936-4900-9E22-E1DC-55811A33D6B8}"/>
              </a:ext>
            </a:extLst>
          </p:cNvPr>
          <p:cNvSpPr>
            <a:spLocks noChangeArrowheads="1"/>
          </p:cNvSpPr>
          <p:nvPr/>
        </p:nvSpPr>
        <p:spPr bwMode="auto">
          <a:xfrm>
            <a:off x="1488328" y="1779560"/>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9" name="CuadroTexto 8">
            <a:extLst>
              <a:ext uri="{FF2B5EF4-FFF2-40B4-BE49-F238E27FC236}">
                <a16:creationId xmlns:a16="http://schemas.microsoft.com/office/drawing/2014/main" id="{E661DF3F-B87C-3BEF-2125-E93D6826024C}"/>
              </a:ext>
            </a:extLst>
          </p:cNvPr>
          <p:cNvSpPr txBox="1"/>
          <p:nvPr/>
        </p:nvSpPr>
        <p:spPr>
          <a:xfrm>
            <a:off x="2314769"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7</a:t>
            </a:r>
          </a:p>
        </p:txBody>
      </p:sp>
      <p:sp>
        <p:nvSpPr>
          <p:cNvPr id="10" name="CuadroTexto 9">
            <a:extLst>
              <a:ext uri="{FF2B5EF4-FFF2-40B4-BE49-F238E27FC236}">
                <a16:creationId xmlns:a16="http://schemas.microsoft.com/office/drawing/2014/main" id="{31B5FFAC-EB49-774B-9F31-8BCFF5BBAD02}"/>
              </a:ext>
            </a:extLst>
          </p:cNvPr>
          <p:cNvSpPr txBox="1"/>
          <p:nvPr/>
        </p:nvSpPr>
        <p:spPr>
          <a:xfrm>
            <a:off x="259388" y="22009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10</a:t>
            </a:r>
          </a:p>
        </p:txBody>
      </p:sp>
      <p:sp>
        <p:nvSpPr>
          <p:cNvPr id="17" name="CuadroTexto 16">
            <a:extLst>
              <a:ext uri="{FF2B5EF4-FFF2-40B4-BE49-F238E27FC236}">
                <a16:creationId xmlns:a16="http://schemas.microsoft.com/office/drawing/2014/main" id="{DDC53964-568B-1FC3-968A-0A491BB41402}"/>
              </a:ext>
            </a:extLst>
          </p:cNvPr>
          <p:cNvSpPr txBox="1"/>
          <p:nvPr/>
        </p:nvSpPr>
        <p:spPr>
          <a:xfrm>
            <a:off x="1287697" y="2204468"/>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33" name="Rectangle 20">
            <a:extLst>
              <a:ext uri="{FF2B5EF4-FFF2-40B4-BE49-F238E27FC236}">
                <a16:creationId xmlns:a16="http://schemas.microsoft.com/office/drawing/2014/main" id="{3D48F83D-F8D0-CCF5-5C52-C531813CA89F}"/>
              </a:ext>
            </a:extLst>
          </p:cNvPr>
          <p:cNvSpPr>
            <a:spLocks noChangeArrowheads="1"/>
          </p:cNvSpPr>
          <p:nvPr/>
        </p:nvSpPr>
        <p:spPr bwMode="auto">
          <a:xfrm>
            <a:off x="1484893" y="2204478"/>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34" name="Rectangle 20">
            <a:extLst>
              <a:ext uri="{FF2B5EF4-FFF2-40B4-BE49-F238E27FC236}">
                <a16:creationId xmlns:a16="http://schemas.microsoft.com/office/drawing/2014/main" id="{D260C116-B48A-ADEA-8C63-BD5E539172C3}"/>
              </a:ext>
            </a:extLst>
          </p:cNvPr>
          <p:cNvSpPr>
            <a:spLocks noChangeArrowheads="1"/>
          </p:cNvSpPr>
          <p:nvPr/>
        </p:nvSpPr>
        <p:spPr bwMode="auto">
          <a:xfrm>
            <a:off x="1484893" y="2337828"/>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35" name="Rectangle 20">
            <a:extLst>
              <a:ext uri="{FF2B5EF4-FFF2-40B4-BE49-F238E27FC236}">
                <a16:creationId xmlns:a16="http://schemas.microsoft.com/office/drawing/2014/main" id="{7D958060-66AF-646E-C33A-A2EB8AB127D0}"/>
              </a:ext>
            </a:extLst>
          </p:cNvPr>
          <p:cNvSpPr>
            <a:spLocks noChangeArrowheads="1"/>
          </p:cNvSpPr>
          <p:nvPr/>
        </p:nvSpPr>
        <p:spPr bwMode="auto">
          <a:xfrm>
            <a:off x="1484893" y="2471178"/>
            <a:ext cx="318529"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36" name="CuadroTexto 35">
            <a:extLst>
              <a:ext uri="{FF2B5EF4-FFF2-40B4-BE49-F238E27FC236}">
                <a16:creationId xmlns:a16="http://schemas.microsoft.com/office/drawing/2014/main" id="{6C3ACFD9-4F2A-8A87-5071-356BDF1F8C69}"/>
              </a:ext>
            </a:extLst>
          </p:cNvPr>
          <p:cNvSpPr txBox="1"/>
          <p:nvPr/>
        </p:nvSpPr>
        <p:spPr>
          <a:xfrm>
            <a:off x="773851" y="2206261"/>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7" name="Rectangle 20">
            <a:extLst>
              <a:ext uri="{FF2B5EF4-FFF2-40B4-BE49-F238E27FC236}">
                <a16:creationId xmlns:a16="http://schemas.microsoft.com/office/drawing/2014/main" id="{E2C8A266-0538-BC14-DEEC-169C25F04D1D}"/>
              </a:ext>
            </a:extLst>
          </p:cNvPr>
          <p:cNvSpPr>
            <a:spLocks noChangeArrowheads="1"/>
          </p:cNvSpPr>
          <p:nvPr/>
        </p:nvSpPr>
        <p:spPr bwMode="auto">
          <a:xfrm>
            <a:off x="976839" y="2418384"/>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39" name="Rectangle 20">
            <a:extLst>
              <a:ext uri="{FF2B5EF4-FFF2-40B4-BE49-F238E27FC236}">
                <a16:creationId xmlns:a16="http://schemas.microsoft.com/office/drawing/2014/main" id="{CAD2D036-F3F5-489B-FEAC-502EEF71E62F}"/>
              </a:ext>
            </a:extLst>
          </p:cNvPr>
          <p:cNvSpPr>
            <a:spLocks noChangeArrowheads="1"/>
          </p:cNvSpPr>
          <p:nvPr/>
        </p:nvSpPr>
        <p:spPr bwMode="auto">
          <a:xfrm>
            <a:off x="978070" y="2206260"/>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40" name="CuadroTexto 39">
            <a:extLst>
              <a:ext uri="{FF2B5EF4-FFF2-40B4-BE49-F238E27FC236}">
                <a16:creationId xmlns:a16="http://schemas.microsoft.com/office/drawing/2014/main" id="{2896DE78-C608-08AC-7D9A-D7D7E00C4BEF}"/>
              </a:ext>
            </a:extLst>
          </p:cNvPr>
          <p:cNvSpPr txBox="1"/>
          <p:nvPr/>
        </p:nvSpPr>
        <p:spPr>
          <a:xfrm>
            <a:off x="1802415" y="22009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13</a:t>
            </a:r>
          </a:p>
        </p:txBody>
      </p:sp>
      <p:sp>
        <p:nvSpPr>
          <p:cNvPr id="41" name="CuadroTexto 40">
            <a:extLst>
              <a:ext uri="{FF2B5EF4-FFF2-40B4-BE49-F238E27FC236}">
                <a16:creationId xmlns:a16="http://schemas.microsoft.com/office/drawing/2014/main" id="{DE6D7F31-D640-6365-FBB3-9982B74D7789}"/>
              </a:ext>
            </a:extLst>
          </p:cNvPr>
          <p:cNvSpPr txBox="1"/>
          <p:nvPr/>
        </p:nvSpPr>
        <p:spPr>
          <a:xfrm>
            <a:off x="261537" y="2631188"/>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42" name="Rectangle 20">
            <a:extLst>
              <a:ext uri="{FF2B5EF4-FFF2-40B4-BE49-F238E27FC236}">
                <a16:creationId xmlns:a16="http://schemas.microsoft.com/office/drawing/2014/main" id="{1F9E925A-EFD6-ED2C-701B-73A780534AD8}"/>
              </a:ext>
            </a:extLst>
          </p:cNvPr>
          <p:cNvSpPr>
            <a:spLocks noChangeArrowheads="1"/>
          </p:cNvSpPr>
          <p:nvPr/>
        </p:nvSpPr>
        <p:spPr bwMode="auto">
          <a:xfrm>
            <a:off x="458733" y="2631198"/>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43" name="Rectangle 20">
            <a:extLst>
              <a:ext uri="{FF2B5EF4-FFF2-40B4-BE49-F238E27FC236}">
                <a16:creationId xmlns:a16="http://schemas.microsoft.com/office/drawing/2014/main" id="{E1861EEE-E4BD-E925-6880-CB1719BFBF6A}"/>
              </a:ext>
            </a:extLst>
          </p:cNvPr>
          <p:cNvSpPr>
            <a:spLocks noChangeArrowheads="1"/>
          </p:cNvSpPr>
          <p:nvPr/>
        </p:nvSpPr>
        <p:spPr bwMode="auto">
          <a:xfrm>
            <a:off x="458733" y="2764548"/>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44" name="Rectangle 20">
            <a:extLst>
              <a:ext uri="{FF2B5EF4-FFF2-40B4-BE49-F238E27FC236}">
                <a16:creationId xmlns:a16="http://schemas.microsoft.com/office/drawing/2014/main" id="{1251B561-C3FE-FCA7-116B-189295F2C263}"/>
              </a:ext>
            </a:extLst>
          </p:cNvPr>
          <p:cNvSpPr>
            <a:spLocks noChangeArrowheads="1"/>
          </p:cNvSpPr>
          <p:nvPr/>
        </p:nvSpPr>
        <p:spPr bwMode="auto">
          <a:xfrm>
            <a:off x="458733" y="2897898"/>
            <a:ext cx="318529" cy="157084"/>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47" name="CuadroTexto 46">
            <a:extLst>
              <a:ext uri="{FF2B5EF4-FFF2-40B4-BE49-F238E27FC236}">
                <a16:creationId xmlns:a16="http://schemas.microsoft.com/office/drawing/2014/main" id="{1F8339F3-49AE-5AFE-29AD-3BFC3E996370}"/>
              </a:ext>
            </a:extLst>
          </p:cNvPr>
          <p:cNvSpPr txBox="1"/>
          <p:nvPr/>
        </p:nvSpPr>
        <p:spPr>
          <a:xfrm>
            <a:off x="770060" y="2631775"/>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48" name="Rectangle 20">
            <a:extLst>
              <a:ext uri="{FF2B5EF4-FFF2-40B4-BE49-F238E27FC236}">
                <a16:creationId xmlns:a16="http://schemas.microsoft.com/office/drawing/2014/main" id="{7AFC90C6-73CD-1B02-5ECC-51C150B995F1}"/>
              </a:ext>
            </a:extLst>
          </p:cNvPr>
          <p:cNvSpPr>
            <a:spLocks noChangeArrowheads="1"/>
          </p:cNvSpPr>
          <p:nvPr/>
        </p:nvSpPr>
        <p:spPr bwMode="auto">
          <a:xfrm>
            <a:off x="974279" y="2838604"/>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50" name="Rectangle 20">
            <a:extLst>
              <a:ext uri="{FF2B5EF4-FFF2-40B4-BE49-F238E27FC236}">
                <a16:creationId xmlns:a16="http://schemas.microsoft.com/office/drawing/2014/main" id="{EA8D5DC4-D350-6C17-EA77-6AE65F05D3EA}"/>
              </a:ext>
            </a:extLst>
          </p:cNvPr>
          <p:cNvSpPr>
            <a:spLocks noChangeArrowheads="1"/>
          </p:cNvSpPr>
          <p:nvPr/>
        </p:nvSpPr>
        <p:spPr bwMode="auto">
          <a:xfrm>
            <a:off x="974279" y="2631775"/>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54" name="CuadroTexto 53">
            <a:extLst>
              <a:ext uri="{FF2B5EF4-FFF2-40B4-BE49-F238E27FC236}">
                <a16:creationId xmlns:a16="http://schemas.microsoft.com/office/drawing/2014/main" id="{55325C7C-203F-3713-1FE5-60EB3E6EC279}"/>
              </a:ext>
            </a:extLst>
          </p:cNvPr>
          <p:cNvSpPr txBox="1"/>
          <p:nvPr/>
        </p:nvSpPr>
        <p:spPr>
          <a:xfrm>
            <a:off x="1802415" y="26327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20</a:t>
            </a:r>
          </a:p>
        </p:txBody>
      </p:sp>
      <p:sp>
        <p:nvSpPr>
          <p:cNvPr id="55" name="CuadroTexto 54">
            <a:extLst>
              <a:ext uri="{FF2B5EF4-FFF2-40B4-BE49-F238E27FC236}">
                <a16:creationId xmlns:a16="http://schemas.microsoft.com/office/drawing/2014/main" id="{FA7B487C-3A16-81BD-76FA-E81C16105579}"/>
              </a:ext>
            </a:extLst>
          </p:cNvPr>
          <p:cNvSpPr txBox="1"/>
          <p:nvPr/>
        </p:nvSpPr>
        <p:spPr>
          <a:xfrm>
            <a:off x="1279175" y="26327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19</a:t>
            </a:r>
          </a:p>
        </p:txBody>
      </p:sp>
      <p:sp>
        <p:nvSpPr>
          <p:cNvPr id="56" name="CuadroTexto 55">
            <a:extLst>
              <a:ext uri="{FF2B5EF4-FFF2-40B4-BE49-F238E27FC236}">
                <a16:creationId xmlns:a16="http://schemas.microsoft.com/office/drawing/2014/main" id="{9148A583-C9BD-3106-23A1-E7FA6A52C8B3}"/>
              </a:ext>
            </a:extLst>
          </p:cNvPr>
          <p:cNvSpPr txBox="1"/>
          <p:nvPr/>
        </p:nvSpPr>
        <p:spPr>
          <a:xfrm>
            <a:off x="2316426"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58" name="Rectangle 20">
            <a:extLst>
              <a:ext uri="{FF2B5EF4-FFF2-40B4-BE49-F238E27FC236}">
                <a16:creationId xmlns:a16="http://schemas.microsoft.com/office/drawing/2014/main" id="{0C984729-EBD3-AC83-E119-BF830A7C54D1}"/>
              </a:ext>
            </a:extLst>
          </p:cNvPr>
          <p:cNvSpPr>
            <a:spLocks noChangeArrowheads="1"/>
          </p:cNvSpPr>
          <p:nvPr/>
        </p:nvSpPr>
        <p:spPr bwMode="auto">
          <a:xfrm>
            <a:off x="2522769"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60" name="Rectangle 20">
            <a:extLst>
              <a:ext uri="{FF2B5EF4-FFF2-40B4-BE49-F238E27FC236}">
                <a16:creationId xmlns:a16="http://schemas.microsoft.com/office/drawing/2014/main" id="{B4A7408C-3436-686B-C828-E46695E86CEA}"/>
              </a:ext>
            </a:extLst>
          </p:cNvPr>
          <p:cNvSpPr>
            <a:spLocks noChangeArrowheads="1"/>
          </p:cNvSpPr>
          <p:nvPr/>
        </p:nvSpPr>
        <p:spPr bwMode="auto">
          <a:xfrm>
            <a:off x="2522769"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62" name="Rectangle 20">
            <a:extLst>
              <a:ext uri="{FF2B5EF4-FFF2-40B4-BE49-F238E27FC236}">
                <a16:creationId xmlns:a16="http://schemas.microsoft.com/office/drawing/2014/main" id="{E2468A0E-A505-BEF9-2539-AE01FBD78663}"/>
              </a:ext>
            </a:extLst>
          </p:cNvPr>
          <p:cNvSpPr>
            <a:spLocks noChangeArrowheads="1"/>
          </p:cNvSpPr>
          <p:nvPr/>
        </p:nvSpPr>
        <p:spPr bwMode="auto">
          <a:xfrm>
            <a:off x="2522769"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63" name="CuadroTexto 62">
            <a:extLst>
              <a:ext uri="{FF2B5EF4-FFF2-40B4-BE49-F238E27FC236}">
                <a16:creationId xmlns:a16="http://schemas.microsoft.com/office/drawing/2014/main" id="{CB11DCF4-688A-3CD9-69DF-9E7045A68E1E}"/>
              </a:ext>
            </a:extLst>
          </p:cNvPr>
          <p:cNvSpPr txBox="1"/>
          <p:nvPr/>
        </p:nvSpPr>
        <p:spPr>
          <a:xfrm>
            <a:off x="2315494" y="30571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28</a:t>
            </a:r>
          </a:p>
        </p:txBody>
      </p:sp>
      <p:sp>
        <p:nvSpPr>
          <p:cNvPr id="83" name="CuadroTexto 82">
            <a:extLst>
              <a:ext uri="{FF2B5EF4-FFF2-40B4-BE49-F238E27FC236}">
                <a16:creationId xmlns:a16="http://schemas.microsoft.com/office/drawing/2014/main" id="{FC35C2A5-30DC-CABF-2A7D-A38FEB071C98}"/>
              </a:ext>
            </a:extLst>
          </p:cNvPr>
          <p:cNvSpPr txBox="1"/>
          <p:nvPr/>
        </p:nvSpPr>
        <p:spPr>
          <a:xfrm>
            <a:off x="258880" y="3059261"/>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84" name="Rectangle 20">
            <a:extLst>
              <a:ext uri="{FF2B5EF4-FFF2-40B4-BE49-F238E27FC236}">
                <a16:creationId xmlns:a16="http://schemas.microsoft.com/office/drawing/2014/main" id="{57C3F120-5EFF-C0E0-F658-07DAEB831794}"/>
              </a:ext>
            </a:extLst>
          </p:cNvPr>
          <p:cNvSpPr>
            <a:spLocks noChangeArrowheads="1"/>
          </p:cNvSpPr>
          <p:nvPr/>
        </p:nvSpPr>
        <p:spPr bwMode="auto">
          <a:xfrm>
            <a:off x="453517" y="3057973"/>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85" name="Rectangle 20">
            <a:extLst>
              <a:ext uri="{FF2B5EF4-FFF2-40B4-BE49-F238E27FC236}">
                <a16:creationId xmlns:a16="http://schemas.microsoft.com/office/drawing/2014/main" id="{452E8ACC-E08E-FB89-9291-B88AA941242A}"/>
              </a:ext>
            </a:extLst>
          </p:cNvPr>
          <p:cNvSpPr>
            <a:spLocks noChangeArrowheads="1"/>
          </p:cNvSpPr>
          <p:nvPr/>
        </p:nvSpPr>
        <p:spPr bwMode="auto">
          <a:xfrm>
            <a:off x="453517" y="3191323"/>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88" name="Rectangle 20">
            <a:extLst>
              <a:ext uri="{FF2B5EF4-FFF2-40B4-BE49-F238E27FC236}">
                <a16:creationId xmlns:a16="http://schemas.microsoft.com/office/drawing/2014/main" id="{F3661911-70B7-1CE3-AF5F-2D1397E746AF}"/>
              </a:ext>
            </a:extLst>
          </p:cNvPr>
          <p:cNvSpPr>
            <a:spLocks noChangeArrowheads="1"/>
          </p:cNvSpPr>
          <p:nvPr/>
        </p:nvSpPr>
        <p:spPr bwMode="auto">
          <a:xfrm>
            <a:off x="453517" y="3324673"/>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89" name="CuadroTexto 88">
            <a:extLst>
              <a:ext uri="{FF2B5EF4-FFF2-40B4-BE49-F238E27FC236}">
                <a16:creationId xmlns:a16="http://schemas.microsoft.com/office/drawing/2014/main" id="{25623F84-4FDA-FC7B-F54D-4120276B4405}"/>
              </a:ext>
            </a:extLst>
          </p:cNvPr>
          <p:cNvSpPr txBox="1"/>
          <p:nvPr/>
        </p:nvSpPr>
        <p:spPr>
          <a:xfrm>
            <a:off x="1798120" y="3059261"/>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90" name="Rectangle 20">
            <a:extLst>
              <a:ext uri="{FF2B5EF4-FFF2-40B4-BE49-F238E27FC236}">
                <a16:creationId xmlns:a16="http://schemas.microsoft.com/office/drawing/2014/main" id="{18A10631-EA29-34AA-318A-6573902358A5}"/>
              </a:ext>
            </a:extLst>
          </p:cNvPr>
          <p:cNvSpPr>
            <a:spLocks noChangeArrowheads="1"/>
          </p:cNvSpPr>
          <p:nvPr/>
        </p:nvSpPr>
        <p:spPr bwMode="auto">
          <a:xfrm>
            <a:off x="1992757" y="3057973"/>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91" name="Rectangle 20">
            <a:extLst>
              <a:ext uri="{FF2B5EF4-FFF2-40B4-BE49-F238E27FC236}">
                <a16:creationId xmlns:a16="http://schemas.microsoft.com/office/drawing/2014/main" id="{B0008BBE-75E4-B83B-8002-6D320ECB3463}"/>
              </a:ext>
            </a:extLst>
          </p:cNvPr>
          <p:cNvSpPr>
            <a:spLocks noChangeArrowheads="1"/>
          </p:cNvSpPr>
          <p:nvPr/>
        </p:nvSpPr>
        <p:spPr bwMode="auto">
          <a:xfrm>
            <a:off x="1992757" y="3191323"/>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OCT-23</a:t>
            </a:r>
          </a:p>
        </p:txBody>
      </p:sp>
      <p:sp>
        <p:nvSpPr>
          <p:cNvPr id="92" name="Rectangle 20">
            <a:extLst>
              <a:ext uri="{FF2B5EF4-FFF2-40B4-BE49-F238E27FC236}">
                <a16:creationId xmlns:a16="http://schemas.microsoft.com/office/drawing/2014/main" id="{34DD50B0-8707-0BD0-4AD6-527DB7E26771}"/>
              </a:ext>
            </a:extLst>
          </p:cNvPr>
          <p:cNvSpPr>
            <a:spLocks noChangeArrowheads="1"/>
          </p:cNvSpPr>
          <p:nvPr/>
        </p:nvSpPr>
        <p:spPr bwMode="auto">
          <a:xfrm>
            <a:off x="1992757" y="3324673"/>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Tree>
    <p:extLst>
      <p:ext uri="{BB962C8B-B14F-4D97-AF65-F5344CB8AC3E}">
        <p14:creationId xmlns:p14="http://schemas.microsoft.com/office/powerpoint/2010/main" val="3946867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Julio</a:t>
            </a:r>
          </a:p>
        </p:txBody>
      </p:sp>
      <p:sp>
        <p:nvSpPr>
          <p:cNvPr id="9" name="Bisel 128">
            <a:hlinkClick r:id="" action="ppaction://noaction"/>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JUL</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26" name="CuadroTexto 25">
            <a:extLst>
              <a:ext uri="{FF2B5EF4-FFF2-40B4-BE49-F238E27FC236}">
                <a16:creationId xmlns:a16="http://schemas.microsoft.com/office/drawing/2014/main" id="{4A9892EF-EF48-B1AA-EC13-5DC798078783}"/>
              </a:ext>
            </a:extLst>
          </p:cNvPr>
          <p:cNvSpPr txBox="1"/>
          <p:nvPr/>
        </p:nvSpPr>
        <p:spPr>
          <a:xfrm>
            <a:off x="259939" y="1341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29" name="CuadroTexto 28">
            <a:extLst>
              <a:ext uri="{FF2B5EF4-FFF2-40B4-BE49-F238E27FC236}">
                <a16:creationId xmlns:a16="http://schemas.microsoft.com/office/drawing/2014/main" id="{0CB97F8E-038C-78B5-216E-5A0AA2118DEF}"/>
              </a:ext>
            </a:extLst>
          </p:cNvPr>
          <p:cNvSpPr txBox="1"/>
          <p:nvPr/>
        </p:nvSpPr>
        <p:spPr>
          <a:xfrm>
            <a:off x="1799294" y="1341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4</a:t>
            </a:r>
          </a:p>
        </p:txBody>
      </p:sp>
      <p:sp>
        <p:nvSpPr>
          <p:cNvPr id="32" name="CuadroTexto 31">
            <a:extLst>
              <a:ext uri="{FF2B5EF4-FFF2-40B4-BE49-F238E27FC236}">
                <a16:creationId xmlns:a16="http://schemas.microsoft.com/office/drawing/2014/main" id="{F6DB36A9-1127-14AC-8747-93ED157646E9}"/>
              </a:ext>
            </a:extLst>
          </p:cNvPr>
          <p:cNvSpPr txBox="1"/>
          <p:nvPr/>
        </p:nvSpPr>
        <p:spPr>
          <a:xfrm>
            <a:off x="3341657" y="17832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33" name="CuadroTexto 32">
            <a:extLst>
              <a:ext uri="{FF2B5EF4-FFF2-40B4-BE49-F238E27FC236}">
                <a16:creationId xmlns:a16="http://schemas.microsoft.com/office/drawing/2014/main" id="{544695E1-7B84-E07A-C120-9E09297D0DB3}"/>
              </a:ext>
            </a:extLst>
          </p:cNvPr>
          <p:cNvSpPr txBox="1"/>
          <p:nvPr/>
        </p:nvSpPr>
        <p:spPr>
          <a:xfrm>
            <a:off x="2835818" y="17832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39" name="CuadroTexto 38">
            <a:extLst>
              <a:ext uri="{FF2B5EF4-FFF2-40B4-BE49-F238E27FC236}">
                <a16:creationId xmlns:a16="http://schemas.microsoft.com/office/drawing/2014/main" id="{257BB8AA-00C1-B8D2-25F9-7AFA835DA757}"/>
              </a:ext>
            </a:extLst>
          </p:cNvPr>
          <p:cNvSpPr txBox="1"/>
          <p:nvPr/>
        </p:nvSpPr>
        <p:spPr>
          <a:xfrm>
            <a:off x="2316455"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12</a:t>
            </a:r>
          </a:p>
        </p:txBody>
      </p:sp>
      <p:sp>
        <p:nvSpPr>
          <p:cNvPr id="40" name="CuadroTexto 39">
            <a:extLst>
              <a:ext uri="{FF2B5EF4-FFF2-40B4-BE49-F238E27FC236}">
                <a16:creationId xmlns:a16="http://schemas.microsoft.com/office/drawing/2014/main" id="{89443FED-D499-2768-1E29-3EA1C64ACB88}"/>
              </a:ext>
            </a:extLst>
          </p:cNvPr>
          <p:cNvSpPr txBox="1"/>
          <p:nvPr/>
        </p:nvSpPr>
        <p:spPr>
          <a:xfrm>
            <a:off x="3341657" y="221043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41" name="CuadroTexto 40">
            <a:extLst>
              <a:ext uri="{FF2B5EF4-FFF2-40B4-BE49-F238E27FC236}">
                <a16:creationId xmlns:a16="http://schemas.microsoft.com/office/drawing/2014/main" id="{BE239B4D-177D-2436-CCFD-364AF13C43C7}"/>
              </a:ext>
            </a:extLst>
          </p:cNvPr>
          <p:cNvSpPr txBox="1"/>
          <p:nvPr/>
        </p:nvSpPr>
        <p:spPr>
          <a:xfrm>
            <a:off x="2835818" y="221043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47" name="CuadroTexto 46">
            <a:extLst>
              <a:ext uri="{FF2B5EF4-FFF2-40B4-BE49-F238E27FC236}">
                <a16:creationId xmlns:a16="http://schemas.microsoft.com/office/drawing/2014/main" id="{03399B49-3BA7-0FDD-F5F1-21ECCEE8541B}"/>
              </a:ext>
            </a:extLst>
          </p:cNvPr>
          <p:cNvSpPr txBox="1"/>
          <p:nvPr/>
        </p:nvSpPr>
        <p:spPr>
          <a:xfrm>
            <a:off x="1799294" y="220302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18</a:t>
            </a:r>
          </a:p>
        </p:txBody>
      </p:sp>
      <p:sp>
        <p:nvSpPr>
          <p:cNvPr id="50" name="CuadroTexto 49">
            <a:extLst>
              <a:ext uri="{FF2B5EF4-FFF2-40B4-BE49-F238E27FC236}">
                <a16:creationId xmlns:a16="http://schemas.microsoft.com/office/drawing/2014/main" id="{6E14881B-4407-81C0-DF12-215B1F1373D4}"/>
              </a:ext>
            </a:extLst>
          </p:cNvPr>
          <p:cNvSpPr txBox="1"/>
          <p:nvPr/>
        </p:nvSpPr>
        <p:spPr>
          <a:xfrm>
            <a:off x="3341657" y="264515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54" name="CuadroTexto 53">
            <a:extLst>
              <a:ext uri="{FF2B5EF4-FFF2-40B4-BE49-F238E27FC236}">
                <a16:creationId xmlns:a16="http://schemas.microsoft.com/office/drawing/2014/main" id="{983D5C56-CF8A-01F8-8C1F-38ED69D79C17}"/>
              </a:ext>
            </a:extLst>
          </p:cNvPr>
          <p:cNvSpPr txBox="1"/>
          <p:nvPr/>
        </p:nvSpPr>
        <p:spPr>
          <a:xfrm>
            <a:off x="2835818" y="264515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60" name="CuadroTexto 59">
            <a:extLst>
              <a:ext uri="{FF2B5EF4-FFF2-40B4-BE49-F238E27FC236}">
                <a16:creationId xmlns:a16="http://schemas.microsoft.com/office/drawing/2014/main" id="{84ACD095-EB2F-D348-3CCD-5C7151806A41}"/>
              </a:ext>
            </a:extLst>
          </p:cNvPr>
          <p:cNvSpPr txBox="1"/>
          <p:nvPr/>
        </p:nvSpPr>
        <p:spPr>
          <a:xfrm>
            <a:off x="1799294" y="263774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62" name="CuadroTexto 61">
            <a:extLst>
              <a:ext uri="{FF2B5EF4-FFF2-40B4-BE49-F238E27FC236}">
                <a16:creationId xmlns:a16="http://schemas.microsoft.com/office/drawing/2014/main" id="{9C195DA2-0B4F-A937-7C3F-E59A23547E6B}"/>
              </a:ext>
            </a:extLst>
          </p:cNvPr>
          <p:cNvSpPr txBox="1"/>
          <p:nvPr/>
        </p:nvSpPr>
        <p:spPr>
          <a:xfrm>
            <a:off x="2316455" y="263774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8" name="Rectángulo redondeado 7">
            <a:extLst>
              <a:ext uri="{FF2B5EF4-FFF2-40B4-BE49-F238E27FC236}">
                <a16:creationId xmlns:a16="http://schemas.microsoft.com/office/drawing/2014/main" id="{F990F49C-425F-F490-B4DD-7C881C85C7EA}"/>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5" name="Elipse 14">
            <a:hlinkClick r:id="rId4" action="ppaction://hlinksldjump"/>
            <a:extLst>
              <a:ext uri="{FF2B5EF4-FFF2-40B4-BE49-F238E27FC236}">
                <a16:creationId xmlns:a16="http://schemas.microsoft.com/office/drawing/2014/main" id="{F537EEEC-F19B-BA5E-8E5D-A7403BFCBFE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C0817B1C-B30D-2E47-4EB4-561D5A7DD17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id="{D94C7842-31A8-4682-F3FB-00984CD8D63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0" name="Elipse 19">
            <a:hlinkClick r:id="rId5" action="ppaction://hlinksldjump"/>
            <a:extLst>
              <a:ext uri="{FF2B5EF4-FFF2-40B4-BE49-F238E27FC236}">
                <a16:creationId xmlns:a16="http://schemas.microsoft.com/office/drawing/2014/main" id="{18AEF93F-4B4F-2387-8FEE-5A30D238F1DC}"/>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1" name="Freeform 5">
            <a:hlinkClick r:id="" action="ppaction://noaction"/>
            <a:extLst>
              <a:ext uri="{FF2B5EF4-FFF2-40B4-BE49-F238E27FC236}">
                <a16:creationId xmlns:a16="http://schemas.microsoft.com/office/drawing/2014/main" id="{3B40980E-F78D-0E68-B680-E27681B0C64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Bisel 1">
            <a:hlinkClick r:id="rId6" action="ppaction://hlinksldjump"/>
            <a:extLst>
              <a:ext uri="{FF2B5EF4-FFF2-40B4-BE49-F238E27FC236}">
                <a16:creationId xmlns:a16="http://schemas.microsoft.com/office/drawing/2014/main" id="{ED114F8D-722A-0C26-5E74-5D44A8B3AD22}"/>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3" name="Bisel 129">
            <a:hlinkClick r:id="rId4" action="ppaction://hlinksldjump"/>
            <a:extLst>
              <a:ext uri="{FF2B5EF4-FFF2-40B4-BE49-F238E27FC236}">
                <a16:creationId xmlns:a16="http://schemas.microsoft.com/office/drawing/2014/main" id="{D8B53680-5B98-8605-5E00-B70FA34351D5}"/>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4" name="Bisel 130">
            <a:hlinkClick r:id="rId7" action="ppaction://hlinksldjump"/>
            <a:extLst>
              <a:ext uri="{FF2B5EF4-FFF2-40B4-BE49-F238E27FC236}">
                <a16:creationId xmlns:a16="http://schemas.microsoft.com/office/drawing/2014/main" id="{51A4AB0A-5B5B-8DB8-CA66-7CBB1146FBC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5" name="Bisel 131">
            <a:hlinkClick r:id="rId8" action="ppaction://hlinksldjump"/>
            <a:extLst>
              <a:ext uri="{FF2B5EF4-FFF2-40B4-BE49-F238E27FC236}">
                <a16:creationId xmlns:a16="http://schemas.microsoft.com/office/drawing/2014/main" id="{B6A60BFA-3481-92C7-09A1-883890323459}"/>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7" name="Bisel 132">
            <a:hlinkClick r:id="rId9" action="ppaction://hlinksldjump"/>
            <a:extLst>
              <a:ext uri="{FF2B5EF4-FFF2-40B4-BE49-F238E27FC236}">
                <a16:creationId xmlns:a16="http://schemas.microsoft.com/office/drawing/2014/main" id="{5A4DF83C-E694-CD14-D281-889A2A7F6A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8" name="Bisel 133">
            <a:hlinkClick r:id="rId10" action="ppaction://hlinksldjump"/>
            <a:extLst>
              <a:ext uri="{FF2B5EF4-FFF2-40B4-BE49-F238E27FC236}">
                <a16:creationId xmlns:a16="http://schemas.microsoft.com/office/drawing/2014/main" id="{0092C076-41F1-95A4-3627-1E7D7510876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0" name="Bisel 121">
            <a:hlinkClick r:id="rId11" action="ppaction://hlinksldjump"/>
            <a:extLst>
              <a:ext uri="{FF2B5EF4-FFF2-40B4-BE49-F238E27FC236}">
                <a16:creationId xmlns:a16="http://schemas.microsoft.com/office/drawing/2014/main" id="{89EA92B6-F6BD-2C99-0298-1482623694A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2" action="ppaction://hlinksldjump"/>
            <a:extLst>
              <a:ext uri="{FF2B5EF4-FFF2-40B4-BE49-F238E27FC236}">
                <a16:creationId xmlns:a16="http://schemas.microsoft.com/office/drawing/2014/main" id="{290B01BA-9A92-0E51-6115-E72A994ADDA0}"/>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6" name="Bisel 125">
            <a:hlinkClick r:id="rId13" action="ppaction://hlinksldjump"/>
            <a:extLst>
              <a:ext uri="{FF2B5EF4-FFF2-40B4-BE49-F238E27FC236}">
                <a16:creationId xmlns:a16="http://schemas.microsoft.com/office/drawing/2014/main" id="{1A81639D-7EF3-F2F8-8DE1-1EA46A82117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8" name="Bisel 126">
            <a:hlinkClick r:id="rId14" action="ppaction://hlinksldjump"/>
            <a:extLst>
              <a:ext uri="{FF2B5EF4-FFF2-40B4-BE49-F238E27FC236}">
                <a16:creationId xmlns:a16="http://schemas.microsoft.com/office/drawing/2014/main" id="{0CA5A503-9803-414B-BE4A-92F74F7214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5" action="ppaction://hlinksldjump"/>
            <a:extLst>
              <a:ext uri="{FF2B5EF4-FFF2-40B4-BE49-F238E27FC236}">
                <a16:creationId xmlns:a16="http://schemas.microsoft.com/office/drawing/2014/main" id="{6C31BF65-0BC3-0F5F-5BA3-92F3DC6BAEA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 name="CuadroTexto 1">
            <a:extLst>
              <a:ext uri="{FF2B5EF4-FFF2-40B4-BE49-F238E27FC236}">
                <a16:creationId xmlns:a16="http://schemas.microsoft.com/office/drawing/2014/main" id="{B99DBD14-6013-3FC6-686C-E7D814E52818}"/>
              </a:ext>
            </a:extLst>
          </p:cNvPr>
          <p:cNvSpPr txBox="1"/>
          <p:nvPr/>
        </p:nvSpPr>
        <p:spPr>
          <a:xfrm>
            <a:off x="765461" y="1341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3" name="CuadroTexto 2">
            <a:extLst>
              <a:ext uri="{FF2B5EF4-FFF2-40B4-BE49-F238E27FC236}">
                <a16:creationId xmlns:a16="http://schemas.microsoft.com/office/drawing/2014/main" id="{5CA63243-7E69-6A0A-483D-E262CB61CA35}"/>
              </a:ext>
            </a:extLst>
          </p:cNvPr>
          <p:cNvSpPr txBox="1"/>
          <p:nvPr/>
        </p:nvSpPr>
        <p:spPr>
          <a:xfrm>
            <a:off x="1284109" y="1348001"/>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4" name="Rectangle 20">
            <a:extLst>
              <a:ext uri="{FF2B5EF4-FFF2-40B4-BE49-F238E27FC236}">
                <a16:creationId xmlns:a16="http://schemas.microsoft.com/office/drawing/2014/main" id="{43003F38-E510-13D7-95E0-2F5F4F2F0387}"/>
              </a:ext>
            </a:extLst>
          </p:cNvPr>
          <p:cNvSpPr>
            <a:spLocks noChangeArrowheads="1"/>
          </p:cNvSpPr>
          <p:nvPr/>
        </p:nvSpPr>
        <p:spPr bwMode="auto">
          <a:xfrm>
            <a:off x="1487097" y="1560124"/>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10" name="Rectangle 20">
            <a:extLst>
              <a:ext uri="{FF2B5EF4-FFF2-40B4-BE49-F238E27FC236}">
                <a16:creationId xmlns:a16="http://schemas.microsoft.com/office/drawing/2014/main" id="{FC1DBAFE-E0FD-6254-CAB7-6852C58E330E}"/>
              </a:ext>
            </a:extLst>
          </p:cNvPr>
          <p:cNvSpPr>
            <a:spLocks noChangeArrowheads="1"/>
          </p:cNvSpPr>
          <p:nvPr/>
        </p:nvSpPr>
        <p:spPr bwMode="auto">
          <a:xfrm>
            <a:off x="1488328" y="1348000"/>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11" name="CuadroTexto 10">
            <a:extLst>
              <a:ext uri="{FF2B5EF4-FFF2-40B4-BE49-F238E27FC236}">
                <a16:creationId xmlns:a16="http://schemas.microsoft.com/office/drawing/2014/main" id="{FFB6A70A-16A7-74D7-9A42-6A3F468E192A}"/>
              </a:ext>
            </a:extLst>
          </p:cNvPr>
          <p:cNvSpPr txBox="1"/>
          <p:nvPr/>
        </p:nvSpPr>
        <p:spPr>
          <a:xfrm>
            <a:off x="2320663" y="1341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12" name="CuadroTexto 11">
            <a:extLst>
              <a:ext uri="{FF2B5EF4-FFF2-40B4-BE49-F238E27FC236}">
                <a16:creationId xmlns:a16="http://schemas.microsoft.com/office/drawing/2014/main" id="{C1AD4C4C-53DD-B1F9-DD3C-FE9C6EAC9EAB}"/>
              </a:ext>
            </a:extLst>
          </p:cNvPr>
          <p:cNvSpPr txBox="1"/>
          <p:nvPr/>
        </p:nvSpPr>
        <p:spPr>
          <a:xfrm>
            <a:off x="259939" y="17782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45" name="CuadroTexto 44">
            <a:extLst>
              <a:ext uri="{FF2B5EF4-FFF2-40B4-BE49-F238E27FC236}">
                <a16:creationId xmlns:a16="http://schemas.microsoft.com/office/drawing/2014/main" id="{964E5381-8A8C-B266-D599-D713F0C21C5A}"/>
              </a:ext>
            </a:extLst>
          </p:cNvPr>
          <p:cNvSpPr txBox="1"/>
          <p:nvPr/>
        </p:nvSpPr>
        <p:spPr>
          <a:xfrm>
            <a:off x="773851" y="1773366"/>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46" name="Rectangle 20">
            <a:extLst>
              <a:ext uri="{FF2B5EF4-FFF2-40B4-BE49-F238E27FC236}">
                <a16:creationId xmlns:a16="http://schemas.microsoft.com/office/drawing/2014/main" id="{2F474BE3-3BF0-5294-9C46-07895D10FB5F}"/>
              </a:ext>
            </a:extLst>
          </p:cNvPr>
          <p:cNvSpPr>
            <a:spLocks noChangeArrowheads="1"/>
          </p:cNvSpPr>
          <p:nvPr/>
        </p:nvSpPr>
        <p:spPr bwMode="auto">
          <a:xfrm>
            <a:off x="976839" y="1985489"/>
            <a:ext cx="310329" cy="2180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48" name="Rectangle 20">
            <a:extLst>
              <a:ext uri="{FF2B5EF4-FFF2-40B4-BE49-F238E27FC236}">
                <a16:creationId xmlns:a16="http://schemas.microsoft.com/office/drawing/2014/main" id="{92AF195F-0807-40F3-DA6D-040FD17A52BA}"/>
              </a:ext>
            </a:extLst>
          </p:cNvPr>
          <p:cNvSpPr>
            <a:spLocks noChangeArrowheads="1"/>
          </p:cNvSpPr>
          <p:nvPr/>
        </p:nvSpPr>
        <p:spPr bwMode="auto">
          <a:xfrm>
            <a:off x="978070" y="1773365"/>
            <a:ext cx="309099" cy="21106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49" name="CuadroTexto 48">
            <a:extLst>
              <a:ext uri="{FF2B5EF4-FFF2-40B4-BE49-F238E27FC236}">
                <a16:creationId xmlns:a16="http://schemas.microsoft.com/office/drawing/2014/main" id="{2B4E644B-D458-AE6E-DE1D-635B8E426DA8}"/>
              </a:ext>
            </a:extLst>
          </p:cNvPr>
          <p:cNvSpPr txBox="1"/>
          <p:nvPr/>
        </p:nvSpPr>
        <p:spPr>
          <a:xfrm>
            <a:off x="1289957"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10</a:t>
            </a:r>
          </a:p>
        </p:txBody>
      </p:sp>
      <p:sp>
        <p:nvSpPr>
          <p:cNvPr id="64" name="CuadroTexto 63">
            <a:extLst>
              <a:ext uri="{FF2B5EF4-FFF2-40B4-BE49-F238E27FC236}">
                <a16:creationId xmlns:a16="http://schemas.microsoft.com/office/drawing/2014/main" id="{C9B31551-392B-630A-CDD7-2F1BDD5A39DB}"/>
              </a:ext>
            </a:extLst>
          </p:cNvPr>
          <p:cNvSpPr txBox="1"/>
          <p:nvPr/>
        </p:nvSpPr>
        <p:spPr>
          <a:xfrm>
            <a:off x="1800440" y="1781447"/>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65" name="Rectangle 20">
            <a:extLst>
              <a:ext uri="{FF2B5EF4-FFF2-40B4-BE49-F238E27FC236}">
                <a16:creationId xmlns:a16="http://schemas.microsoft.com/office/drawing/2014/main" id="{8C11C8D8-0B6F-FFAC-CBB7-FCA6142379FE}"/>
              </a:ext>
            </a:extLst>
          </p:cNvPr>
          <p:cNvSpPr>
            <a:spLocks noChangeArrowheads="1"/>
          </p:cNvSpPr>
          <p:nvPr/>
        </p:nvSpPr>
        <p:spPr bwMode="auto">
          <a:xfrm>
            <a:off x="1997636" y="1781457"/>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66" name="Rectangle 20">
            <a:extLst>
              <a:ext uri="{FF2B5EF4-FFF2-40B4-BE49-F238E27FC236}">
                <a16:creationId xmlns:a16="http://schemas.microsoft.com/office/drawing/2014/main" id="{F249DFD3-7EA2-A4F5-FA40-1EA200A6A5CF}"/>
              </a:ext>
            </a:extLst>
          </p:cNvPr>
          <p:cNvSpPr>
            <a:spLocks noChangeArrowheads="1"/>
          </p:cNvSpPr>
          <p:nvPr/>
        </p:nvSpPr>
        <p:spPr bwMode="auto">
          <a:xfrm>
            <a:off x="1997636" y="1914807"/>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67" name="Rectangle 20">
            <a:extLst>
              <a:ext uri="{FF2B5EF4-FFF2-40B4-BE49-F238E27FC236}">
                <a16:creationId xmlns:a16="http://schemas.microsoft.com/office/drawing/2014/main" id="{8AEDF33D-5BAA-8651-E4FF-D6A2B2BA1D8D}"/>
              </a:ext>
            </a:extLst>
          </p:cNvPr>
          <p:cNvSpPr>
            <a:spLocks noChangeArrowheads="1"/>
          </p:cNvSpPr>
          <p:nvPr/>
        </p:nvSpPr>
        <p:spPr bwMode="auto">
          <a:xfrm>
            <a:off x="1997636" y="2048157"/>
            <a:ext cx="318529"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JUL-23</a:t>
            </a:r>
          </a:p>
        </p:txBody>
      </p:sp>
      <p:sp>
        <p:nvSpPr>
          <p:cNvPr id="68" name="CuadroTexto 67">
            <a:extLst>
              <a:ext uri="{FF2B5EF4-FFF2-40B4-BE49-F238E27FC236}">
                <a16:creationId xmlns:a16="http://schemas.microsoft.com/office/drawing/2014/main" id="{FAB7A31A-2832-0E99-CB51-B3C6473E9635}"/>
              </a:ext>
            </a:extLst>
          </p:cNvPr>
          <p:cNvSpPr txBox="1"/>
          <p:nvPr/>
        </p:nvSpPr>
        <p:spPr>
          <a:xfrm>
            <a:off x="261685" y="220481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69" name="Rectangle 20">
            <a:extLst>
              <a:ext uri="{FF2B5EF4-FFF2-40B4-BE49-F238E27FC236}">
                <a16:creationId xmlns:a16="http://schemas.microsoft.com/office/drawing/2014/main" id="{3EDCE367-881A-C185-D36B-BFA222E2AB8C}"/>
              </a:ext>
            </a:extLst>
          </p:cNvPr>
          <p:cNvSpPr>
            <a:spLocks noChangeArrowheads="1"/>
          </p:cNvSpPr>
          <p:nvPr/>
        </p:nvSpPr>
        <p:spPr bwMode="auto">
          <a:xfrm>
            <a:off x="464673" y="2416937"/>
            <a:ext cx="310329" cy="218061"/>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70" name="Rectangle 20">
            <a:extLst>
              <a:ext uri="{FF2B5EF4-FFF2-40B4-BE49-F238E27FC236}">
                <a16:creationId xmlns:a16="http://schemas.microsoft.com/office/drawing/2014/main" id="{3986CC9E-84AB-B8FB-64A9-E48BD0FC7B63}"/>
              </a:ext>
            </a:extLst>
          </p:cNvPr>
          <p:cNvSpPr>
            <a:spLocks noChangeArrowheads="1"/>
          </p:cNvSpPr>
          <p:nvPr/>
        </p:nvSpPr>
        <p:spPr bwMode="auto">
          <a:xfrm>
            <a:off x="465904" y="2204813"/>
            <a:ext cx="309099" cy="21106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71" name="CuadroTexto 70">
            <a:extLst>
              <a:ext uri="{FF2B5EF4-FFF2-40B4-BE49-F238E27FC236}">
                <a16:creationId xmlns:a16="http://schemas.microsoft.com/office/drawing/2014/main" id="{4BAF1924-90DF-0B68-6294-F7A1E8613B77}"/>
              </a:ext>
            </a:extLst>
          </p:cNvPr>
          <p:cNvSpPr txBox="1"/>
          <p:nvPr/>
        </p:nvSpPr>
        <p:spPr>
          <a:xfrm>
            <a:off x="778012" y="2207656"/>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16</a:t>
            </a:r>
          </a:p>
        </p:txBody>
      </p:sp>
      <p:sp>
        <p:nvSpPr>
          <p:cNvPr id="72" name="Rectangle 20">
            <a:extLst>
              <a:ext uri="{FF2B5EF4-FFF2-40B4-BE49-F238E27FC236}">
                <a16:creationId xmlns:a16="http://schemas.microsoft.com/office/drawing/2014/main" id="{4D7ACF71-E6BB-FBDF-0B50-E715A46FEC07}"/>
              </a:ext>
            </a:extLst>
          </p:cNvPr>
          <p:cNvSpPr>
            <a:spLocks noChangeArrowheads="1"/>
          </p:cNvSpPr>
          <p:nvPr/>
        </p:nvSpPr>
        <p:spPr bwMode="auto">
          <a:xfrm>
            <a:off x="977195" y="2203944"/>
            <a:ext cx="316800" cy="4243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74" name="CuadroTexto 73">
            <a:extLst>
              <a:ext uri="{FF2B5EF4-FFF2-40B4-BE49-F238E27FC236}">
                <a16:creationId xmlns:a16="http://schemas.microsoft.com/office/drawing/2014/main" id="{F3C69FFC-D8C1-BB5B-A4AA-97CF2C763AB8}"/>
              </a:ext>
            </a:extLst>
          </p:cNvPr>
          <p:cNvSpPr txBox="1"/>
          <p:nvPr/>
        </p:nvSpPr>
        <p:spPr>
          <a:xfrm>
            <a:off x="1287494" y="2207971"/>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75" name="Rectangle 20">
            <a:extLst>
              <a:ext uri="{FF2B5EF4-FFF2-40B4-BE49-F238E27FC236}">
                <a16:creationId xmlns:a16="http://schemas.microsoft.com/office/drawing/2014/main" id="{0FA1A28D-AFC4-A538-8004-A8546C990BF4}"/>
              </a:ext>
            </a:extLst>
          </p:cNvPr>
          <p:cNvSpPr>
            <a:spLocks noChangeArrowheads="1"/>
          </p:cNvSpPr>
          <p:nvPr/>
        </p:nvSpPr>
        <p:spPr bwMode="auto">
          <a:xfrm>
            <a:off x="1491713" y="2414800"/>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76" name="Rectangle 20">
            <a:extLst>
              <a:ext uri="{FF2B5EF4-FFF2-40B4-BE49-F238E27FC236}">
                <a16:creationId xmlns:a16="http://schemas.microsoft.com/office/drawing/2014/main" id="{87DD0A3A-DD4B-A07B-60D3-B28EE0BCD599}"/>
              </a:ext>
            </a:extLst>
          </p:cNvPr>
          <p:cNvSpPr>
            <a:spLocks noChangeArrowheads="1"/>
          </p:cNvSpPr>
          <p:nvPr/>
        </p:nvSpPr>
        <p:spPr bwMode="auto">
          <a:xfrm>
            <a:off x="1491713" y="2207971"/>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77" name="CuadroTexto 76">
            <a:extLst>
              <a:ext uri="{FF2B5EF4-FFF2-40B4-BE49-F238E27FC236}">
                <a16:creationId xmlns:a16="http://schemas.microsoft.com/office/drawing/2014/main" id="{A4AD1234-C2E7-22E0-2E69-056D72DAC212}"/>
              </a:ext>
            </a:extLst>
          </p:cNvPr>
          <p:cNvSpPr txBox="1"/>
          <p:nvPr/>
        </p:nvSpPr>
        <p:spPr>
          <a:xfrm>
            <a:off x="2312642" y="220302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19</a:t>
            </a:r>
          </a:p>
        </p:txBody>
      </p:sp>
      <p:sp>
        <p:nvSpPr>
          <p:cNvPr id="100" name="CuadroTexto 99">
            <a:extLst>
              <a:ext uri="{FF2B5EF4-FFF2-40B4-BE49-F238E27FC236}">
                <a16:creationId xmlns:a16="http://schemas.microsoft.com/office/drawing/2014/main" id="{FF6A6BA9-F09E-E732-1153-109FF6C8D804}"/>
              </a:ext>
            </a:extLst>
          </p:cNvPr>
          <p:cNvSpPr txBox="1"/>
          <p:nvPr/>
        </p:nvSpPr>
        <p:spPr>
          <a:xfrm>
            <a:off x="257108"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1" name="Rectangle 20">
            <a:extLst>
              <a:ext uri="{FF2B5EF4-FFF2-40B4-BE49-F238E27FC236}">
                <a16:creationId xmlns:a16="http://schemas.microsoft.com/office/drawing/2014/main" id="{8F1736E0-6A24-F08F-EEFF-F2A9F77567F5}"/>
              </a:ext>
            </a:extLst>
          </p:cNvPr>
          <p:cNvSpPr>
            <a:spLocks noChangeArrowheads="1"/>
          </p:cNvSpPr>
          <p:nvPr/>
        </p:nvSpPr>
        <p:spPr bwMode="auto">
          <a:xfrm>
            <a:off x="463451"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102" name="Rectangle 20">
            <a:extLst>
              <a:ext uri="{FF2B5EF4-FFF2-40B4-BE49-F238E27FC236}">
                <a16:creationId xmlns:a16="http://schemas.microsoft.com/office/drawing/2014/main" id="{523EE0DC-A14B-CDD7-030D-1983EB9C3FB0}"/>
              </a:ext>
            </a:extLst>
          </p:cNvPr>
          <p:cNvSpPr>
            <a:spLocks noChangeArrowheads="1"/>
          </p:cNvSpPr>
          <p:nvPr/>
        </p:nvSpPr>
        <p:spPr bwMode="auto">
          <a:xfrm>
            <a:off x="463451"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103" name="Rectangle 20">
            <a:extLst>
              <a:ext uri="{FF2B5EF4-FFF2-40B4-BE49-F238E27FC236}">
                <a16:creationId xmlns:a16="http://schemas.microsoft.com/office/drawing/2014/main" id="{E6BBE60A-3DC7-B88A-8268-7639673B2803}"/>
              </a:ext>
            </a:extLst>
          </p:cNvPr>
          <p:cNvSpPr>
            <a:spLocks noChangeArrowheads="1"/>
          </p:cNvSpPr>
          <p:nvPr/>
        </p:nvSpPr>
        <p:spPr bwMode="auto">
          <a:xfrm>
            <a:off x="463451"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07" name="CuadroTexto 106">
            <a:extLst>
              <a:ext uri="{FF2B5EF4-FFF2-40B4-BE49-F238E27FC236}">
                <a16:creationId xmlns:a16="http://schemas.microsoft.com/office/drawing/2014/main" id="{9E04FF17-33AC-5569-E8C0-4CB19CF72B0A}"/>
              </a:ext>
            </a:extLst>
          </p:cNvPr>
          <p:cNvSpPr txBox="1"/>
          <p:nvPr/>
        </p:nvSpPr>
        <p:spPr>
          <a:xfrm>
            <a:off x="773455" y="2628224"/>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08" name="Rectangle 20">
            <a:extLst>
              <a:ext uri="{FF2B5EF4-FFF2-40B4-BE49-F238E27FC236}">
                <a16:creationId xmlns:a16="http://schemas.microsoft.com/office/drawing/2014/main" id="{F6E9F1B1-AF51-57AC-94EB-E845F1499FF5}"/>
              </a:ext>
            </a:extLst>
          </p:cNvPr>
          <p:cNvSpPr>
            <a:spLocks noChangeArrowheads="1"/>
          </p:cNvSpPr>
          <p:nvPr/>
        </p:nvSpPr>
        <p:spPr bwMode="auto">
          <a:xfrm>
            <a:off x="968092" y="262693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109" name="Rectangle 20">
            <a:extLst>
              <a:ext uri="{FF2B5EF4-FFF2-40B4-BE49-F238E27FC236}">
                <a16:creationId xmlns:a16="http://schemas.microsoft.com/office/drawing/2014/main" id="{30B133A1-2C68-8A39-1007-DE1C9C218447}"/>
              </a:ext>
            </a:extLst>
          </p:cNvPr>
          <p:cNvSpPr>
            <a:spLocks noChangeArrowheads="1"/>
          </p:cNvSpPr>
          <p:nvPr/>
        </p:nvSpPr>
        <p:spPr bwMode="auto">
          <a:xfrm>
            <a:off x="968092" y="276028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112" name="Rectangle 20">
            <a:extLst>
              <a:ext uri="{FF2B5EF4-FFF2-40B4-BE49-F238E27FC236}">
                <a16:creationId xmlns:a16="http://schemas.microsoft.com/office/drawing/2014/main" id="{761833C7-721F-1005-E0BA-5DFD67B4A0DF}"/>
              </a:ext>
            </a:extLst>
          </p:cNvPr>
          <p:cNvSpPr>
            <a:spLocks noChangeArrowheads="1"/>
          </p:cNvSpPr>
          <p:nvPr/>
        </p:nvSpPr>
        <p:spPr bwMode="auto">
          <a:xfrm>
            <a:off x="968092" y="2893636"/>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15" name="CuadroTexto 114">
            <a:extLst>
              <a:ext uri="{FF2B5EF4-FFF2-40B4-BE49-F238E27FC236}">
                <a16:creationId xmlns:a16="http://schemas.microsoft.com/office/drawing/2014/main" id="{0FB68685-23DA-AD43-FCCD-A8CF110D4BB6}"/>
              </a:ext>
            </a:extLst>
          </p:cNvPr>
          <p:cNvSpPr txBox="1"/>
          <p:nvPr/>
        </p:nvSpPr>
        <p:spPr>
          <a:xfrm>
            <a:off x="1289761" y="263774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24</a:t>
            </a:r>
          </a:p>
        </p:txBody>
      </p:sp>
      <p:sp>
        <p:nvSpPr>
          <p:cNvPr id="116" name="CuadroTexto 115">
            <a:extLst>
              <a:ext uri="{FF2B5EF4-FFF2-40B4-BE49-F238E27FC236}">
                <a16:creationId xmlns:a16="http://schemas.microsoft.com/office/drawing/2014/main" id="{DC7DF5B2-6D67-D1F2-FAC0-919133E15754}"/>
              </a:ext>
            </a:extLst>
          </p:cNvPr>
          <p:cNvSpPr txBox="1"/>
          <p:nvPr/>
        </p:nvSpPr>
        <p:spPr>
          <a:xfrm>
            <a:off x="773286" y="305746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30</a:t>
            </a:r>
          </a:p>
        </p:txBody>
      </p:sp>
      <p:sp>
        <p:nvSpPr>
          <p:cNvPr id="117" name="CuadroTexto 116">
            <a:extLst>
              <a:ext uri="{FF2B5EF4-FFF2-40B4-BE49-F238E27FC236}">
                <a16:creationId xmlns:a16="http://schemas.microsoft.com/office/drawing/2014/main" id="{9B855253-CE69-DF81-49F4-12B4EC5950EF}"/>
              </a:ext>
            </a:extLst>
          </p:cNvPr>
          <p:cNvSpPr txBox="1"/>
          <p:nvPr/>
        </p:nvSpPr>
        <p:spPr>
          <a:xfrm>
            <a:off x="1282623" y="305746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31</a:t>
            </a:r>
          </a:p>
        </p:txBody>
      </p:sp>
      <p:sp>
        <p:nvSpPr>
          <p:cNvPr id="118" name="CuadroTexto 117">
            <a:extLst>
              <a:ext uri="{FF2B5EF4-FFF2-40B4-BE49-F238E27FC236}">
                <a16:creationId xmlns:a16="http://schemas.microsoft.com/office/drawing/2014/main" id="{731DCDCA-1DE8-C4DC-CB99-31E0C7906CCF}"/>
              </a:ext>
            </a:extLst>
          </p:cNvPr>
          <p:cNvSpPr txBox="1"/>
          <p:nvPr/>
        </p:nvSpPr>
        <p:spPr>
          <a:xfrm>
            <a:off x="258550" y="3059261"/>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119" name="Rectangle 20">
            <a:extLst>
              <a:ext uri="{FF2B5EF4-FFF2-40B4-BE49-F238E27FC236}">
                <a16:creationId xmlns:a16="http://schemas.microsoft.com/office/drawing/2014/main" id="{0C6E07E1-627B-0DDB-02E0-566B0CA2E402}"/>
              </a:ext>
            </a:extLst>
          </p:cNvPr>
          <p:cNvSpPr>
            <a:spLocks noChangeArrowheads="1"/>
          </p:cNvSpPr>
          <p:nvPr/>
        </p:nvSpPr>
        <p:spPr bwMode="auto">
          <a:xfrm>
            <a:off x="453187" y="3057973"/>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AGO-23</a:t>
            </a:r>
          </a:p>
        </p:txBody>
      </p:sp>
      <p:sp>
        <p:nvSpPr>
          <p:cNvPr id="120" name="Rectangle 20">
            <a:extLst>
              <a:ext uri="{FF2B5EF4-FFF2-40B4-BE49-F238E27FC236}">
                <a16:creationId xmlns:a16="http://schemas.microsoft.com/office/drawing/2014/main" id="{466B54E2-CB3E-6E1D-F48B-3013B64FB4AE}"/>
              </a:ext>
            </a:extLst>
          </p:cNvPr>
          <p:cNvSpPr>
            <a:spLocks noChangeArrowheads="1"/>
          </p:cNvSpPr>
          <p:nvPr/>
        </p:nvSpPr>
        <p:spPr bwMode="auto">
          <a:xfrm>
            <a:off x="453187" y="3191323"/>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NOV-23</a:t>
            </a:r>
          </a:p>
        </p:txBody>
      </p:sp>
      <p:sp>
        <p:nvSpPr>
          <p:cNvPr id="121" name="Rectangle 20">
            <a:extLst>
              <a:ext uri="{FF2B5EF4-FFF2-40B4-BE49-F238E27FC236}">
                <a16:creationId xmlns:a16="http://schemas.microsoft.com/office/drawing/2014/main" id="{78D66A97-DD34-E1E5-FD04-92B64B4FFFCB}"/>
              </a:ext>
            </a:extLst>
          </p:cNvPr>
          <p:cNvSpPr>
            <a:spLocks noChangeArrowheads="1"/>
          </p:cNvSpPr>
          <p:nvPr/>
        </p:nvSpPr>
        <p:spPr bwMode="auto">
          <a:xfrm>
            <a:off x="453187" y="3324673"/>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Tree>
    <p:extLst>
      <p:ext uri="{BB962C8B-B14F-4D97-AF65-F5344CB8AC3E}">
        <p14:creationId xmlns:p14="http://schemas.microsoft.com/office/powerpoint/2010/main" val="395061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Agosto</a:t>
            </a:r>
          </a:p>
        </p:txBody>
      </p:sp>
      <p:sp>
        <p:nvSpPr>
          <p:cNvPr id="10" name="Bisel 129">
            <a:hlinkClick r:id="" action="ppaction://noaction"/>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AGO</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29" name="CuadroTexto 28">
            <a:extLst>
              <a:ext uri="{FF2B5EF4-FFF2-40B4-BE49-F238E27FC236}">
                <a16:creationId xmlns:a16="http://schemas.microsoft.com/office/drawing/2014/main" id="{0CB97F8E-038C-78B5-216E-5A0AA2118DEF}"/>
              </a:ext>
            </a:extLst>
          </p:cNvPr>
          <p:cNvSpPr txBox="1"/>
          <p:nvPr/>
        </p:nvSpPr>
        <p:spPr>
          <a:xfrm>
            <a:off x="1799294" y="1341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8" name="CuadroTexto 7">
            <a:extLst>
              <a:ext uri="{FF2B5EF4-FFF2-40B4-BE49-F238E27FC236}">
                <a16:creationId xmlns:a16="http://schemas.microsoft.com/office/drawing/2014/main" id="{4A09E3AA-96B4-2E01-E562-6CF92A2EDDAA}"/>
              </a:ext>
            </a:extLst>
          </p:cNvPr>
          <p:cNvSpPr txBox="1"/>
          <p:nvPr/>
        </p:nvSpPr>
        <p:spPr>
          <a:xfrm>
            <a:off x="1799295" y="17772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18" name="CuadroTexto 17">
            <a:extLst>
              <a:ext uri="{FF2B5EF4-FFF2-40B4-BE49-F238E27FC236}">
                <a16:creationId xmlns:a16="http://schemas.microsoft.com/office/drawing/2014/main" id="{214740C3-7ED7-522A-5905-CB577652B347}"/>
              </a:ext>
            </a:extLst>
          </p:cNvPr>
          <p:cNvSpPr txBox="1"/>
          <p:nvPr/>
        </p:nvSpPr>
        <p:spPr>
          <a:xfrm>
            <a:off x="2835818" y="177417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19" name="CuadroTexto 18">
            <a:extLst>
              <a:ext uri="{FF2B5EF4-FFF2-40B4-BE49-F238E27FC236}">
                <a16:creationId xmlns:a16="http://schemas.microsoft.com/office/drawing/2014/main" id="{F51BE591-A1FA-1342-808D-D185F69E9A37}"/>
              </a:ext>
            </a:extLst>
          </p:cNvPr>
          <p:cNvSpPr txBox="1"/>
          <p:nvPr/>
        </p:nvSpPr>
        <p:spPr>
          <a:xfrm>
            <a:off x="3341657" y="177942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21" name="CuadroTexto 20">
            <a:extLst>
              <a:ext uri="{FF2B5EF4-FFF2-40B4-BE49-F238E27FC236}">
                <a16:creationId xmlns:a16="http://schemas.microsoft.com/office/drawing/2014/main" id="{4F943859-2C05-FD02-F36B-63275180F699}"/>
              </a:ext>
            </a:extLst>
          </p:cNvPr>
          <p:cNvSpPr txBox="1"/>
          <p:nvPr/>
        </p:nvSpPr>
        <p:spPr>
          <a:xfrm>
            <a:off x="769280" y="22081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13</a:t>
            </a:r>
          </a:p>
        </p:txBody>
      </p:sp>
      <p:sp>
        <p:nvSpPr>
          <p:cNvPr id="23" name="CuadroTexto 22">
            <a:extLst>
              <a:ext uri="{FF2B5EF4-FFF2-40B4-BE49-F238E27FC236}">
                <a16:creationId xmlns:a16="http://schemas.microsoft.com/office/drawing/2014/main" id="{55283B2F-2A97-804C-989C-9638B273BBCE}"/>
              </a:ext>
            </a:extLst>
          </p:cNvPr>
          <p:cNvSpPr txBox="1"/>
          <p:nvPr/>
        </p:nvSpPr>
        <p:spPr>
          <a:xfrm>
            <a:off x="1799295" y="22081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25" name="CuadroTexto 24">
            <a:extLst>
              <a:ext uri="{FF2B5EF4-FFF2-40B4-BE49-F238E27FC236}">
                <a16:creationId xmlns:a16="http://schemas.microsoft.com/office/drawing/2014/main" id="{BDB2A055-23D6-F883-BF3D-E05621885A31}"/>
              </a:ext>
            </a:extLst>
          </p:cNvPr>
          <p:cNvSpPr txBox="1"/>
          <p:nvPr/>
        </p:nvSpPr>
        <p:spPr>
          <a:xfrm>
            <a:off x="2835818" y="220509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27" name="CuadroTexto 26">
            <a:extLst>
              <a:ext uri="{FF2B5EF4-FFF2-40B4-BE49-F238E27FC236}">
                <a16:creationId xmlns:a16="http://schemas.microsoft.com/office/drawing/2014/main" id="{03DD4EDF-F5F0-BB6D-CE50-3A6379EFD160}"/>
              </a:ext>
            </a:extLst>
          </p:cNvPr>
          <p:cNvSpPr txBox="1"/>
          <p:nvPr/>
        </p:nvSpPr>
        <p:spPr>
          <a:xfrm>
            <a:off x="3341657" y="22103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30" name="CuadroTexto 29">
            <a:extLst>
              <a:ext uri="{FF2B5EF4-FFF2-40B4-BE49-F238E27FC236}">
                <a16:creationId xmlns:a16="http://schemas.microsoft.com/office/drawing/2014/main" id="{F9A531AE-705E-90F2-0EA3-9C4D15A103A8}"/>
              </a:ext>
            </a:extLst>
          </p:cNvPr>
          <p:cNvSpPr txBox="1"/>
          <p:nvPr/>
        </p:nvSpPr>
        <p:spPr>
          <a:xfrm>
            <a:off x="769280" y="2633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20</a:t>
            </a:r>
          </a:p>
        </p:txBody>
      </p:sp>
      <p:sp>
        <p:nvSpPr>
          <p:cNvPr id="43" name="CuadroTexto 42">
            <a:extLst>
              <a:ext uri="{FF2B5EF4-FFF2-40B4-BE49-F238E27FC236}">
                <a16:creationId xmlns:a16="http://schemas.microsoft.com/office/drawing/2014/main" id="{0778AE21-88F8-7248-D228-AA694570F003}"/>
              </a:ext>
            </a:extLst>
          </p:cNvPr>
          <p:cNvSpPr txBox="1"/>
          <p:nvPr/>
        </p:nvSpPr>
        <p:spPr>
          <a:xfrm>
            <a:off x="2835818" y="263076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45" name="CuadroTexto 44">
            <a:extLst>
              <a:ext uri="{FF2B5EF4-FFF2-40B4-BE49-F238E27FC236}">
                <a16:creationId xmlns:a16="http://schemas.microsoft.com/office/drawing/2014/main" id="{F90BD87F-6ECF-3F46-30B4-1374D4E651E4}"/>
              </a:ext>
            </a:extLst>
          </p:cNvPr>
          <p:cNvSpPr txBox="1"/>
          <p:nvPr/>
        </p:nvSpPr>
        <p:spPr>
          <a:xfrm>
            <a:off x="3341657" y="263601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46" name="CuadroTexto 45">
            <a:extLst>
              <a:ext uri="{FF2B5EF4-FFF2-40B4-BE49-F238E27FC236}">
                <a16:creationId xmlns:a16="http://schemas.microsoft.com/office/drawing/2014/main" id="{5A81BD1F-E9F6-6300-325F-50189B49923D}"/>
              </a:ext>
            </a:extLst>
          </p:cNvPr>
          <p:cNvSpPr txBox="1"/>
          <p:nvPr/>
        </p:nvSpPr>
        <p:spPr>
          <a:xfrm>
            <a:off x="259528" y="3070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48" name="CuadroTexto 47">
            <a:extLst>
              <a:ext uri="{FF2B5EF4-FFF2-40B4-BE49-F238E27FC236}">
                <a16:creationId xmlns:a16="http://schemas.microsoft.com/office/drawing/2014/main" id="{A2197778-D3F8-26D1-602E-0FA05260D705}"/>
              </a:ext>
            </a:extLst>
          </p:cNvPr>
          <p:cNvSpPr txBox="1"/>
          <p:nvPr/>
        </p:nvSpPr>
        <p:spPr>
          <a:xfrm>
            <a:off x="769280" y="3070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51" name="CuadroTexto 50">
            <a:extLst>
              <a:ext uri="{FF2B5EF4-FFF2-40B4-BE49-F238E27FC236}">
                <a16:creationId xmlns:a16="http://schemas.microsoft.com/office/drawing/2014/main" id="{7B1EFCE7-6F75-88B8-908F-52137A71038E}"/>
              </a:ext>
            </a:extLst>
          </p:cNvPr>
          <p:cNvSpPr txBox="1"/>
          <p:nvPr/>
        </p:nvSpPr>
        <p:spPr>
          <a:xfrm>
            <a:off x="1799295" y="3070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29</a:t>
            </a:r>
          </a:p>
        </p:txBody>
      </p:sp>
      <p:sp>
        <p:nvSpPr>
          <p:cNvPr id="55" name="CuadroTexto 54">
            <a:extLst>
              <a:ext uri="{FF2B5EF4-FFF2-40B4-BE49-F238E27FC236}">
                <a16:creationId xmlns:a16="http://schemas.microsoft.com/office/drawing/2014/main" id="{66B86314-739D-63E9-E81C-AF786A1541DB}"/>
              </a:ext>
            </a:extLst>
          </p:cNvPr>
          <p:cNvSpPr txBox="1"/>
          <p:nvPr/>
        </p:nvSpPr>
        <p:spPr>
          <a:xfrm>
            <a:off x="2835818" y="30669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108" name="CuadroTexto 107">
            <a:extLst>
              <a:ext uri="{FF2B5EF4-FFF2-40B4-BE49-F238E27FC236}">
                <a16:creationId xmlns:a16="http://schemas.microsoft.com/office/drawing/2014/main" id="{285DBF27-505F-49E2-B336-DBEE6EFD59B7}"/>
              </a:ext>
            </a:extLst>
          </p:cNvPr>
          <p:cNvSpPr txBox="1"/>
          <p:nvPr/>
        </p:nvSpPr>
        <p:spPr>
          <a:xfrm>
            <a:off x="2313279" y="3057976"/>
            <a:ext cx="200567"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20" name="Rectángulo redondeado 19">
            <a:extLst>
              <a:ext uri="{FF2B5EF4-FFF2-40B4-BE49-F238E27FC236}">
                <a16:creationId xmlns:a16="http://schemas.microsoft.com/office/drawing/2014/main" id="{61EA0490-E677-CBA4-AE8C-72BADB1167E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4" name="Elipse 23">
            <a:hlinkClick r:id="rId4" action="ppaction://hlinksldjump"/>
            <a:extLst>
              <a:ext uri="{FF2B5EF4-FFF2-40B4-BE49-F238E27FC236}">
                <a16:creationId xmlns:a16="http://schemas.microsoft.com/office/drawing/2014/main" id="{13968CFF-41D8-3D8C-4D69-6578A66C917D}"/>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DB7B4D23-E473-FB26-4087-42E1E6D50CE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8396AC6A-67B8-3506-E0C2-AC6EEFEE27F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2" name="Elipse 31">
            <a:hlinkClick r:id="rId5" action="ppaction://hlinksldjump"/>
            <a:extLst>
              <a:ext uri="{FF2B5EF4-FFF2-40B4-BE49-F238E27FC236}">
                <a16:creationId xmlns:a16="http://schemas.microsoft.com/office/drawing/2014/main" id="{F606172E-CF14-06A6-BECA-3CEEDD7B46D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0A737500-E982-87F8-2FD4-85BDE26A983E}"/>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Bisel 1">
            <a:hlinkClick r:id="rId6" action="ppaction://hlinksldjump"/>
            <a:extLst>
              <a:ext uri="{FF2B5EF4-FFF2-40B4-BE49-F238E27FC236}">
                <a16:creationId xmlns:a16="http://schemas.microsoft.com/office/drawing/2014/main" id="{470D019C-A4A2-2D38-D178-FF5E272A9D2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0">
            <a:hlinkClick r:id="rId4" action="ppaction://hlinksldjump"/>
            <a:extLst>
              <a:ext uri="{FF2B5EF4-FFF2-40B4-BE49-F238E27FC236}">
                <a16:creationId xmlns:a16="http://schemas.microsoft.com/office/drawing/2014/main" id="{C647F6D1-2CE1-C2B6-C79A-70AD6644DAD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6" name="Bisel 131">
            <a:hlinkClick r:id="rId7" action="ppaction://hlinksldjump"/>
            <a:extLst>
              <a:ext uri="{FF2B5EF4-FFF2-40B4-BE49-F238E27FC236}">
                <a16:creationId xmlns:a16="http://schemas.microsoft.com/office/drawing/2014/main" id="{2F21DC4A-0295-18B5-CFD1-F399AFA4AE5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7" name="Bisel 132">
            <a:hlinkClick r:id="rId8" action="ppaction://hlinksldjump"/>
            <a:extLst>
              <a:ext uri="{FF2B5EF4-FFF2-40B4-BE49-F238E27FC236}">
                <a16:creationId xmlns:a16="http://schemas.microsoft.com/office/drawing/2014/main" id="{A4F56676-C080-2C2C-B201-BB741F9DB4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9" action="ppaction://hlinksldjump"/>
            <a:extLst>
              <a:ext uri="{FF2B5EF4-FFF2-40B4-BE49-F238E27FC236}">
                <a16:creationId xmlns:a16="http://schemas.microsoft.com/office/drawing/2014/main" id="{9D869FCF-903B-FD1E-37A5-9D7743349C21}"/>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9" name="Bisel 121">
            <a:hlinkClick r:id="rId10" action="ppaction://hlinksldjump"/>
            <a:extLst>
              <a:ext uri="{FF2B5EF4-FFF2-40B4-BE49-F238E27FC236}">
                <a16:creationId xmlns:a16="http://schemas.microsoft.com/office/drawing/2014/main" id="{0C73D05D-1471-AF73-7E14-C445CE0AE69A}"/>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0" name="Bisel 122">
            <a:hlinkClick r:id="rId11" action="ppaction://hlinksldjump"/>
            <a:extLst>
              <a:ext uri="{FF2B5EF4-FFF2-40B4-BE49-F238E27FC236}">
                <a16:creationId xmlns:a16="http://schemas.microsoft.com/office/drawing/2014/main" id="{5A59A1D3-F89D-93C5-5CE0-F3C93304452A}"/>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1" name="Bisel 125">
            <a:hlinkClick r:id="rId12" action="ppaction://hlinksldjump"/>
            <a:extLst>
              <a:ext uri="{FF2B5EF4-FFF2-40B4-BE49-F238E27FC236}">
                <a16:creationId xmlns:a16="http://schemas.microsoft.com/office/drawing/2014/main" id="{5BABE593-C09C-81FB-E092-29882A0BDA9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3" action="ppaction://hlinksldjump"/>
            <a:extLst>
              <a:ext uri="{FF2B5EF4-FFF2-40B4-BE49-F238E27FC236}">
                <a16:creationId xmlns:a16="http://schemas.microsoft.com/office/drawing/2014/main" id="{FFAEB4CD-6C27-9A43-7240-3D8E78D6B7B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4" name="Bisel 127">
            <a:hlinkClick r:id="rId14" action="ppaction://hlinksldjump"/>
            <a:extLst>
              <a:ext uri="{FF2B5EF4-FFF2-40B4-BE49-F238E27FC236}">
                <a16:creationId xmlns:a16="http://schemas.microsoft.com/office/drawing/2014/main" id="{DE7C5909-E8A3-7912-E062-EFACF6BA35BC}"/>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7" name="Bisel 128">
            <a:hlinkClick r:id="rId5" action="ppaction://hlinksldjump"/>
            <a:extLst>
              <a:ext uri="{FF2B5EF4-FFF2-40B4-BE49-F238E27FC236}">
                <a16:creationId xmlns:a16="http://schemas.microsoft.com/office/drawing/2014/main" id="{611D5B3A-6E2A-1909-35CD-DA677BA1DA5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 name="CuadroTexto 1">
            <a:extLst>
              <a:ext uri="{FF2B5EF4-FFF2-40B4-BE49-F238E27FC236}">
                <a16:creationId xmlns:a16="http://schemas.microsoft.com/office/drawing/2014/main" id="{52572971-2875-E4E7-1857-56947B6D41C3}"/>
              </a:ext>
            </a:extLst>
          </p:cNvPr>
          <p:cNvSpPr txBox="1"/>
          <p:nvPr/>
        </p:nvSpPr>
        <p:spPr>
          <a:xfrm>
            <a:off x="2316652" y="13453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4" name="CuadroTexto 3">
            <a:extLst>
              <a:ext uri="{FF2B5EF4-FFF2-40B4-BE49-F238E27FC236}">
                <a16:creationId xmlns:a16="http://schemas.microsoft.com/office/drawing/2014/main" id="{223FBA89-201F-0CEB-6FDD-171579570378}"/>
              </a:ext>
            </a:extLst>
          </p:cNvPr>
          <p:cNvSpPr txBox="1"/>
          <p:nvPr/>
        </p:nvSpPr>
        <p:spPr>
          <a:xfrm>
            <a:off x="772599" y="1778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9" name="CuadroTexto 8">
            <a:extLst>
              <a:ext uri="{FF2B5EF4-FFF2-40B4-BE49-F238E27FC236}">
                <a16:creationId xmlns:a16="http://schemas.microsoft.com/office/drawing/2014/main" id="{4F996B82-29AE-E7C5-8020-8B170FB7775C}"/>
              </a:ext>
            </a:extLst>
          </p:cNvPr>
          <p:cNvSpPr txBox="1"/>
          <p:nvPr/>
        </p:nvSpPr>
        <p:spPr>
          <a:xfrm>
            <a:off x="1281936" y="1778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7</a:t>
            </a:r>
          </a:p>
        </p:txBody>
      </p:sp>
      <p:sp>
        <p:nvSpPr>
          <p:cNvPr id="11" name="CuadroTexto 10">
            <a:extLst>
              <a:ext uri="{FF2B5EF4-FFF2-40B4-BE49-F238E27FC236}">
                <a16:creationId xmlns:a16="http://schemas.microsoft.com/office/drawing/2014/main" id="{6C95E399-507D-AB88-1768-06FC64F4DE02}"/>
              </a:ext>
            </a:extLst>
          </p:cNvPr>
          <p:cNvSpPr txBox="1"/>
          <p:nvPr/>
        </p:nvSpPr>
        <p:spPr>
          <a:xfrm>
            <a:off x="261353" y="1776510"/>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2" name="Rectangle 20">
            <a:extLst>
              <a:ext uri="{FF2B5EF4-FFF2-40B4-BE49-F238E27FC236}">
                <a16:creationId xmlns:a16="http://schemas.microsoft.com/office/drawing/2014/main" id="{AB4F267C-ABA8-9E9E-2EA4-04B445B4D799}"/>
              </a:ext>
            </a:extLst>
          </p:cNvPr>
          <p:cNvSpPr>
            <a:spLocks noChangeArrowheads="1"/>
          </p:cNvSpPr>
          <p:nvPr/>
        </p:nvSpPr>
        <p:spPr bwMode="auto">
          <a:xfrm>
            <a:off x="464341" y="1988633"/>
            <a:ext cx="310329" cy="218061"/>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3" name="Rectangle 20">
            <a:extLst>
              <a:ext uri="{FF2B5EF4-FFF2-40B4-BE49-F238E27FC236}">
                <a16:creationId xmlns:a16="http://schemas.microsoft.com/office/drawing/2014/main" id="{DBA1DA5D-F684-C6CE-7EBC-BC9E24955993}"/>
              </a:ext>
            </a:extLst>
          </p:cNvPr>
          <p:cNvSpPr>
            <a:spLocks noChangeArrowheads="1"/>
          </p:cNvSpPr>
          <p:nvPr/>
        </p:nvSpPr>
        <p:spPr bwMode="auto">
          <a:xfrm>
            <a:off x="465572" y="1776509"/>
            <a:ext cx="309099" cy="21106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4" name="CuadroTexto 13">
            <a:extLst>
              <a:ext uri="{FF2B5EF4-FFF2-40B4-BE49-F238E27FC236}">
                <a16:creationId xmlns:a16="http://schemas.microsoft.com/office/drawing/2014/main" id="{3504612E-4326-5C51-8B60-3E3B87C6D10E}"/>
              </a:ext>
            </a:extLst>
          </p:cNvPr>
          <p:cNvSpPr txBox="1"/>
          <p:nvPr/>
        </p:nvSpPr>
        <p:spPr>
          <a:xfrm>
            <a:off x="2316774" y="1781447"/>
            <a:ext cx="198000"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17" name="Rectangle 20">
            <a:extLst>
              <a:ext uri="{FF2B5EF4-FFF2-40B4-BE49-F238E27FC236}">
                <a16:creationId xmlns:a16="http://schemas.microsoft.com/office/drawing/2014/main" id="{158E8141-1315-58A0-5E03-D508D0082FAD}"/>
              </a:ext>
            </a:extLst>
          </p:cNvPr>
          <p:cNvSpPr>
            <a:spLocks noChangeArrowheads="1"/>
          </p:cNvSpPr>
          <p:nvPr/>
        </p:nvSpPr>
        <p:spPr bwMode="auto">
          <a:xfrm>
            <a:off x="2513970" y="1781457"/>
            <a:ext cx="318529" cy="157084"/>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49" name="Rectangle 20">
            <a:extLst>
              <a:ext uri="{FF2B5EF4-FFF2-40B4-BE49-F238E27FC236}">
                <a16:creationId xmlns:a16="http://schemas.microsoft.com/office/drawing/2014/main" id="{3B911381-B9BF-9D0C-724A-97031ECE77ED}"/>
              </a:ext>
            </a:extLst>
          </p:cNvPr>
          <p:cNvSpPr>
            <a:spLocks noChangeArrowheads="1"/>
          </p:cNvSpPr>
          <p:nvPr/>
        </p:nvSpPr>
        <p:spPr bwMode="auto">
          <a:xfrm>
            <a:off x="2513970" y="1914807"/>
            <a:ext cx="318529" cy="157084"/>
          </a:xfrm>
          <a:prstGeom prst="rect">
            <a:avLst/>
          </a:prstGeom>
          <a:pattFill prst="wdDnDiag">
            <a:fgClr>
              <a:srgbClr val="F3DF83"/>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50" name="Rectangle 20">
            <a:extLst>
              <a:ext uri="{FF2B5EF4-FFF2-40B4-BE49-F238E27FC236}">
                <a16:creationId xmlns:a16="http://schemas.microsoft.com/office/drawing/2014/main" id="{40823D75-9812-D48C-73A6-45BB6B44E2E3}"/>
              </a:ext>
            </a:extLst>
          </p:cNvPr>
          <p:cNvSpPr>
            <a:spLocks noChangeArrowheads="1"/>
          </p:cNvSpPr>
          <p:nvPr/>
        </p:nvSpPr>
        <p:spPr bwMode="auto">
          <a:xfrm>
            <a:off x="2513970" y="2048157"/>
            <a:ext cx="318529"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56" name="CuadroTexto 55">
            <a:extLst>
              <a:ext uri="{FF2B5EF4-FFF2-40B4-BE49-F238E27FC236}">
                <a16:creationId xmlns:a16="http://schemas.microsoft.com/office/drawing/2014/main" id="{E181D17A-B736-6C79-5E09-55DF229BA51A}"/>
              </a:ext>
            </a:extLst>
          </p:cNvPr>
          <p:cNvSpPr txBox="1"/>
          <p:nvPr/>
        </p:nvSpPr>
        <p:spPr>
          <a:xfrm>
            <a:off x="261685" y="2204814"/>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57" name="Rectangle 20">
            <a:extLst>
              <a:ext uri="{FF2B5EF4-FFF2-40B4-BE49-F238E27FC236}">
                <a16:creationId xmlns:a16="http://schemas.microsoft.com/office/drawing/2014/main" id="{D15224E0-0D4F-489D-52FE-F5E74A746E0B}"/>
              </a:ext>
            </a:extLst>
          </p:cNvPr>
          <p:cNvSpPr>
            <a:spLocks noChangeArrowheads="1"/>
          </p:cNvSpPr>
          <p:nvPr/>
        </p:nvSpPr>
        <p:spPr bwMode="auto">
          <a:xfrm>
            <a:off x="464673" y="2416937"/>
            <a:ext cx="310329" cy="21806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60" name="Rectangle 20">
            <a:extLst>
              <a:ext uri="{FF2B5EF4-FFF2-40B4-BE49-F238E27FC236}">
                <a16:creationId xmlns:a16="http://schemas.microsoft.com/office/drawing/2014/main" id="{20E69C5C-645C-7891-7469-DAEE770388AC}"/>
              </a:ext>
            </a:extLst>
          </p:cNvPr>
          <p:cNvSpPr>
            <a:spLocks noChangeArrowheads="1"/>
          </p:cNvSpPr>
          <p:nvPr/>
        </p:nvSpPr>
        <p:spPr bwMode="auto">
          <a:xfrm>
            <a:off x="465904" y="2204813"/>
            <a:ext cx="309099" cy="21106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62" name="CuadroTexto 61">
            <a:extLst>
              <a:ext uri="{FF2B5EF4-FFF2-40B4-BE49-F238E27FC236}">
                <a16:creationId xmlns:a16="http://schemas.microsoft.com/office/drawing/2014/main" id="{062B02A6-7CD2-4873-B02A-E661643424DA}"/>
              </a:ext>
            </a:extLst>
          </p:cNvPr>
          <p:cNvSpPr txBox="1"/>
          <p:nvPr/>
        </p:nvSpPr>
        <p:spPr>
          <a:xfrm>
            <a:off x="1286631" y="2207656"/>
            <a:ext cx="198000" cy="4238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dirty="0"/>
              <a:t>14</a:t>
            </a:r>
          </a:p>
        </p:txBody>
      </p:sp>
      <p:sp>
        <p:nvSpPr>
          <p:cNvPr id="63" name="Rectangle 20">
            <a:extLst>
              <a:ext uri="{FF2B5EF4-FFF2-40B4-BE49-F238E27FC236}">
                <a16:creationId xmlns:a16="http://schemas.microsoft.com/office/drawing/2014/main" id="{082C2897-7BD6-9655-DCF9-D6E224564861}"/>
              </a:ext>
            </a:extLst>
          </p:cNvPr>
          <p:cNvSpPr>
            <a:spLocks noChangeArrowheads="1"/>
          </p:cNvSpPr>
          <p:nvPr/>
        </p:nvSpPr>
        <p:spPr bwMode="auto">
          <a:xfrm>
            <a:off x="1485814" y="2203944"/>
            <a:ext cx="316800" cy="4243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71" name="CuadroTexto 70">
            <a:extLst>
              <a:ext uri="{FF2B5EF4-FFF2-40B4-BE49-F238E27FC236}">
                <a16:creationId xmlns:a16="http://schemas.microsoft.com/office/drawing/2014/main" id="{57B94E3A-1894-888F-E38F-56D906E334DF}"/>
              </a:ext>
            </a:extLst>
          </p:cNvPr>
          <p:cNvSpPr txBox="1"/>
          <p:nvPr/>
        </p:nvSpPr>
        <p:spPr>
          <a:xfrm>
            <a:off x="2314852" y="2200580"/>
            <a:ext cx="209189" cy="4296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73" name="Rectangle 20">
            <a:extLst>
              <a:ext uri="{FF2B5EF4-FFF2-40B4-BE49-F238E27FC236}">
                <a16:creationId xmlns:a16="http://schemas.microsoft.com/office/drawing/2014/main" id="{5F2CC350-3083-E904-DE02-34BC16182F5A}"/>
              </a:ext>
            </a:extLst>
          </p:cNvPr>
          <p:cNvSpPr>
            <a:spLocks noChangeArrowheads="1"/>
          </p:cNvSpPr>
          <p:nvPr/>
        </p:nvSpPr>
        <p:spPr bwMode="auto">
          <a:xfrm>
            <a:off x="2517840" y="2412703"/>
            <a:ext cx="310329" cy="21806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78" name="Rectangle 20">
            <a:extLst>
              <a:ext uri="{FF2B5EF4-FFF2-40B4-BE49-F238E27FC236}">
                <a16:creationId xmlns:a16="http://schemas.microsoft.com/office/drawing/2014/main" id="{5BAC9724-041A-15A7-09A1-FF1762D9B98E}"/>
              </a:ext>
            </a:extLst>
          </p:cNvPr>
          <p:cNvSpPr>
            <a:spLocks noChangeArrowheads="1"/>
          </p:cNvSpPr>
          <p:nvPr/>
        </p:nvSpPr>
        <p:spPr bwMode="auto">
          <a:xfrm>
            <a:off x="2519071" y="2200579"/>
            <a:ext cx="309099" cy="21106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79" name="CuadroTexto 78">
            <a:extLst>
              <a:ext uri="{FF2B5EF4-FFF2-40B4-BE49-F238E27FC236}">
                <a16:creationId xmlns:a16="http://schemas.microsoft.com/office/drawing/2014/main" id="{BD4A719A-40CB-DDC6-9175-A3098E74FE18}"/>
              </a:ext>
            </a:extLst>
          </p:cNvPr>
          <p:cNvSpPr txBox="1"/>
          <p:nvPr/>
        </p:nvSpPr>
        <p:spPr>
          <a:xfrm>
            <a:off x="257565" y="2635938"/>
            <a:ext cx="209189" cy="4262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81" name="Rectangle 20">
            <a:extLst>
              <a:ext uri="{FF2B5EF4-FFF2-40B4-BE49-F238E27FC236}">
                <a16:creationId xmlns:a16="http://schemas.microsoft.com/office/drawing/2014/main" id="{FB221109-D805-6C2E-752C-A8F559D681DE}"/>
              </a:ext>
            </a:extLst>
          </p:cNvPr>
          <p:cNvSpPr>
            <a:spLocks noChangeArrowheads="1"/>
          </p:cNvSpPr>
          <p:nvPr/>
        </p:nvSpPr>
        <p:spPr bwMode="auto">
          <a:xfrm>
            <a:off x="461784" y="2842767"/>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82" name="Rectangle 20">
            <a:extLst>
              <a:ext uri="{FF2B5EF4-FFF2-40B4-BE49-F238E27FC236}">
                <a16:creationId xmlns:a16="http://schemas.microsoft.com/office/drawing/2014/main" id="{53D17D1D-7B1D-F195-18A6-2651EB9B9475}"/>
              </a:ext>
            </a:extLst>
          </p:cNvPr>
          <p:cNvSpPr>
            <a:spLocks noChangeArrowheads="1"/>
          </p:cNvSpPr>
          <p:nvPr/>
        </p:nvSpPr>
        <p:spPr bwMode="auto">
          <a:xfrm>
            <a:off x="461784" y="2635938"/>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83" name="CuadroTexto 82">
            <a:extLst>
              <a:ext uri="{FF2B5EF4-FFF2-40B4-BE49-F238E27FC236}">
                <a16:creationId xmlns:a16="http://schemas.microsoft.com/office/drawing/2014/main" id="{0F045DA2-7220-8C77-2617-BF7DBFEA76DC}"/>
              </a:ext>
            </a:extLst>
          </p:cNvPr>
          <p:cNvSpPr txBox="1"/>
          <p:nvPr/>
        </p:nvSpPr>
        <p:spPr>
          <a:xfrm>
            <a:off x="1285747" y="2633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21</a:t>
            </a:r>
          </a:p>
        </p:txBody>
      </p:sp>
      <p:sp>
        <p:nvSpPr>
          <p:cNvPr id="84" name="CuadroTexto 83">
            <a:extLst>
              <a:ext uri="{FF2B5EF4-FFF2-40B4-BE49-F238E27FC236}">
                <a16:creationId xmlns:a16="http://schemas.microsoft.com/office/drawing/2014/main" id="{38DF9CFF-31C8-F465-74EA-EFCCAB39FF78}"/>
              </a:ext>
            </a:extLst>
          </p:cNvPr>
          <p:cNvSpPr txBox="1"/>
          <p:nvPr/>
        </p:nvSpPr>
        <p:spPr>
          <a:xfrm>
            <a:off x="1804320" y="2633363"/>
            <a:ext cx="20565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5" name="Rectangle 20">
            <a:extLst>
              <a:ext uri="{FF2B5EF4-FFF2-40B4-BE49-F238E27FC236}">
                <a16:creationId xmlns:a16="http://schemas.microsoft.com/office/drawing/2014/main" id="{62F43273-DAAF-F6E9-D34B-E1F2300F95AC}"/>
              </a:ext>
            </a:extLst>
          </p:cNvPr>
          <p:cNvSpPr>
            <a:spLocks noChangeArrowheads="1"/>
          </p:cNvSpPr>
          <p:nvPr/>
        </p:nvSpPr>
        <p:spPr bwMode="auto">
          <a:xfrm>
            <a:off x="2010663" y="2632075"/>
            <a:ext cx="306823"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88" name="Rectangle 20">
            <a:extLst>
              <a:ext uri="{FF2B5EF4-FFF2-40B4-BE49-F238E27FC236}">
                <a16:creationId xmlns:a16="http://schemas.microsoft.com/office/drawing/2014/main" id="{35DF8402-31DE-28BF-9736-82920DDCEEBB}"/>
              </a:ext>
            </a:extLst>
          </p:cNvPr>
          <p:cNvSpPr>
            <a:spLocks noChangeArrowheads="1"/>
          </p:cNvSpPr>
          <p:nvPr/>
        </p:nvSpPr>
        <p:spPr bwMode="auto">
          <a:xfrm>
            <a:off x="2010663" y="2765425"/>
            <a:ext cx="306823"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89" name="Rectangle 20">
            <a:extLst>
              <a:ext uri="{FF2B5EF4-FFF2-40B4-BE49-F238E27FC236}">
                <a16:creationId xmlns:a16="http://schemas.microsoft.com/office/drawing/2014/main" id="{2F6C7EA2-4340-884A-8E06-E481E9BF1CC8}"/>
              </a:ext>
            </a:extLst>
          </p:cNvPr>
          <p:cNvSpPr>
            <a:spLocks noChangeArrowheads="1"/>
          </p:cNvSpPr>
          <p:nvPr/>
        </p:nvSpPr>
        <p:spPr bwMode="auto">
          <a:xfrm>
            <a:off x="2010663" y="2898775"/>
            <a:ext cx="306823"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91" name="CuadroTexto 90">
            <a:extLst>
              <a:ext uri="{FF2B5EF4-FFF2-40B4-BE49-F238E27FC236}">
                <a16:creationId xmlns:a16="http://schemas.microsoft.com/office/drawing/2014/main" id="{A61D6D22-BA47-03E1-A403-B9ED22E3215A}"/>
              </a:ext>
            </a:extLst>
          </p:cNvPr>
          <p:cNvSpPr txBox="1"/>
          <p:nvPr/>
        </p:nvSpPr>
        <p:spPr>
          <a:xfrm>
            <a:off x="2318691" y="2628224"/>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2" name="Rectangle 20">
            <a:extLst>
              <a:ext uri="{FF2B5EF4-FFF2-40B4-BE49-F238E27FC236}">
                <a16:creationId xmlns:a16="http://schemas.microsoft.com/office/drawing/2014/main" id="{F54D746B-3F58-160C-9717-849C1B4CEEF8}"/>
              </a:ext>
            </a:extLst>
          </p:cNvPr>
          <p:cNvSpPr>
            <a:spLocks noChangeArrowheads="1"/>
          </p:cNvSpPr>
          <p:nvPr/>
        </p:nvSpPr>
        <p:spPr bwMode="auto">
          <a:xfrm>
            <a:off x="2513328" y="262693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93" name="Rectangle 20">
            <a:extLst>
              <a:ext uri="{FF2B5EF4-FFF2-40B4-BE49-F238E27FC236}">
                <a16:creationId xmlns:a16="http://schemas.microsoft.com/office/drawing/2014/main" id="{B799E202-B7FD-2B40-D6C6-3AAC9D93E323}"/>
              </a:ext>
            </a:extLst>
          </p:cNvPr>
          <p:cNvSpPr>
            <a:spLocks noChangeArrowheads="1"/>
          </p:cNvSpPr>
          <p:nvPr/>
        </p:nvSpPr>
        <p:spPr bwMode="auto">
          <a:xfrm>
            <a:off x="2513328" y="276028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94" name="Rectangle 20">
            <a:extLst>
              <a:ext uri="{FF2B5EF4-FFF2-40B4-BE49-F238E27FC236}">
                <a16:creationId xmlns:a16="http://schemas.microsoft.com/office/drawing/2014/main" id="{A6FF2655-8C7B-94D9-553D-57D543FA56BE}"/>
              </a:ext>
            </a:extLst>
          </p:cNvPr>
          <p:cNvSpPr>
            <a:spLocks noChangeArrowheads="1"/>
          </p:cNvSpPr>
          <p:nvPr/>
        </p:nvSpPr>
        <p:spPr bwMode="auto">
          <a:xfrm>
            <a:off x="2513328" y="2893636"/>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95" name="CuadroTexto 94">
            <a:extLst>
              <a:ext uri="{FF2B5EF4-FFF2-40B4-BE49-F238E27FC236}">
                <a16:creationId xmlns:a16="http://schemas.microsoft.com/office/drawing/2014/main" id="{30520295-2BE8-33A1-B647-7B625F752682}"/>
              </a:ext>
            </a:extLst>
          </p:cNvPr>
          <p:cNvSpPr txBox="1"/>
          <p:nvPr/>
        </p:nvSpPr>
        <p:spPr>
          <a:xfrm>
            <a:off x="1285602" y="3060099"/>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96" name="Rectangle 20">
            <a:extLst>
              <a:ext uri="{FF2B5EF4-FFF2-40B4-BE49-F238E27FC236}">
                <a16:creationId xmlns:a16="http://schemas.microsoft.com/office/drawing/2014/main" id="{4094DDF7-CC28-9A82-1D66-98F2644566C5}"/>
              </a:ext>
            </a:extLst>
          </p:cNvPr>
          <p:cNvSpPr>
            <a:spLocks noChangeArrowheads="1"/>
          </p:cNvSpPr>
          <p:nvPr/>
        </p:nvSpPr>
        <p:spPr bwMode="auto">
          <a:xfrm>
            <a:off x="1480239" y="3058811"/>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SEP-23</a:t>
            </a:r>
          </a:p>
        </p:txBody>
      </p:sp>
      <p:sp>
        <p:nvSpPr>
          <p:cNvPr id="97" name="Rectangle 20">
            <a:extLst>
              <a:ext uri="{FF2B5EF4-FFF2-40B4-BE49-F238E27FC236}">
                <a16:creationId xmlns:a16="http://schemas.microsoft.com/office/drawing/2014/main" id="{46B55E42-793D-1F4F-3B9D-03B1E2DE2EB0}"/>
              </a:ext>
            </a:extLst>
          </p:cNvPr>
          <p:cNvSpPr>
            <a:spLocks noChangeArrowheads="1"/>
          </p:cNvSpPr>
          <p:nvPr/>
        </p:nvSpPr>
        <p:spPr bwMode="auto">
          <a:xfrm>
            <a:off x="1480239" y="3192161"/>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DIC-23</a:t>
            </a:r>
          </a:p>
        </p:txBody>
      </p:sp>
      <p:sp>
        <p:nvSpPr>
          <p:cNvPr id="98" name="Rectangle 20">
            <a:extLst>
              <a:ext uri="{FF2B5EF4-FFF2-40B4-BE49-F238E27FC236}">
                <a16:creationId xmlns:a16="http://schemas.microsoft.com/office/drawing/2014/main" id="{90C52F51-5D6D-1CB3-1A2C-1A867A0AF698}"/>
              </a:ext>
            </a:extLst>
          </p:cNvPr>
          <p:cNvSpPr>
            <a:spLocks noChangeArrowheads="1"/>
          </p:cNvSpPr>
          <p:nvPr/>
        </p:nvSpPr>
        <p:spPr bwMode="auto">
          <a:xfrm>
            <a:off x="1480239" y="3325511"/>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Tree>
    <p:extLst>
      <p:ext uri="{BB962C8B-B14F-4D97-AF65-F5344CB8AC3E}">
        <p14:creationId xmlns:p14="http://schemas.microsoft.com/office/powerpoint/2010/main" val="324570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theme/theme1.xml><?xml version="1.0" encoding="utf-8"?>
<a:theme xmlns:a="http://schemas.openxmlformats.org/drawingml/2006/main" name="Tema de Office">
  <a:themeElements>
    <a:clrScheme name="RED ELECTRICA">
      <a:dk1>
        <a:srgbClr val="003C6E"/>
      </a:dk1>
      <a:lt1>
        <a:srgbClr val="FFFFFF"/>
      </a:lt1>
      <a:dk2>
        <a:srgbClr val="0A0A0A"/>
      </a:dk2>
      <a:lt2>
        <a:srgbClr val="9BAAB4"/>
      </a:lt2>
      <a:accent1>
        <a:srgbClr val="003C6E"/>
      </a:accent1>
      <a:accent2>
        <a:srgbClr val="0096FF"/>
      </a:accent2>
      <a:accent3>
        <a:srgbClr val="9BAAB4"/>
      </a:accent3>
      <a:accent4>
        <a:srgbClr val="D7DAE2"/>
      </a:accent4>
      <a:accent5>
        <a:srgbClr val="0A0A0A"/>
      </a:accent5>
      <a:accent6>
        <a:srgbClr val="003C6E"/>
      </a:accent6>
      <a:hlink>
        <a:srgbClr val="0096FF"/>
      </a:hlink>
      <a:folHlink>
        <a:srgbClr val="003C6E"/>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10918</TotalTime>
  <Words>1092</Words>
  <Application>Microsoft Office PowerPoint</Application>
  <PresentationFormat>Personalizado</PresentationFormat>
  <Paragraphs>828</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Light</vt:lpstr>
      <vt:lpstr>Documan</vt:lpstr>
      <vt:lpstr>Documan  </vt:lpstr>
      <vt:lpstr>Documan Light</vt:lpstr>
      <vt:lpstr>Documan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SSCCMMM02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Marin, Joaquin</dc:creator>
  <cp:lastModifiedBy>Isla Alcalde, Mar (ETT)</cp:lastModifiedBy>
  <cp:revision>701</cp:revision>
  <cp:lastPrinted>2019-11-26T11:48:29Z</cp:lastPrinted>
  <dcterms:created xsi:type="dcterms:W3CDTF">2018-11-13T15:07:19Z</dcterms:created>
  <dcterms:modified xsi:type="dcterms:W3CDTF">2024-02-13T16:22:38Z</dcterms:modified>
</cp:coreProperties>
</file>